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561" r:id="rId2"/>
    <p:sldId id="2564" r:id="rId3"/>
    <p:sldId id="2565" r:id="rId4"/>
    <p:sldId id="2566" r:id="rId5"/>
    <p:sldId id="2568" r:id="rId6"/>
    <p:sldId id="2569" r:id="rId7"/>
    <p:sldId id="2570" r:id="rId8"/>
    <p:sldId id="2572" r:id="rId9"/>
    <p:sldId id="2573" r:id="rId10"/>
    <p:sldId id="2574" r:id="rId11"/>
    <p:sldId id="2576" r:id="rId12"/>
    <p:sldId id="2577" r:id="rId13"/>
    <p:sldId id="2578" r:id="rId14"/>
    <p:sldId id="2579" r:id="rId1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appyNews.com – Hyvien uutisten maailma lapsilta lapsille" id="{BED86888-C56F-4444-B390-0B69A04CAFC0}">
          <p14:sldIdLst>
            <p14:sldId id="2561"/>
          </p14:sldIdLst>
        </p14:section>
        <p14:section name="HappyNews.com: Kanavan ainutlaatuinen konsepti" id="{21B0523C-AD41-C240-AFB5-7AC06C3B5676}">
          <p14:sldIdLst>
            <p14:sldId id="2564"/>
            <p14:sldId id="2565"/>
            <p14:sldId id="2566"/>
          </p14:sldIdLst>
        </p14:section>
        <p14:section name="Positiivisen uutisoinnin merkitys lapsille" id="{20E27C07-2AB4-D14D-BE14-50BA2C818A09}">
          <p14:sldIdLst>
            <p14:sldId id="2568"/>
            <p14:sldId id="2569"/>
            <p14:sldId id="2570"/>
          </p14:sldIdLst>
        </p14:section>
        <p14:section name="HappyNews.comin käytännön toimintamalli" id="{90E29EBB-C64E-C24B-9B83-A368886440BC}">
          <p14:sldIdLst>
            <p14:sldId id="2572"/>
            <p14:sldId id="2573"/>
            <p14:sldId id="2574"/>
          </p14:sldIdLst>
        </p14:section>
        <p14:section name="Hyvien uutisten vaikutus oppimiseen ja kulttuurien kohtaamiseen" id="{CCAE22F7-4CB6-6841-B38F-B03FF3DCC0BF}">
          <p14:sldIdLst>
            <p14:sldId id="2576"/>
            <p14:sldId id="2577"/>
            <p14:sldId id="2578"/>
          </p14:sldIdLst>
        </p14:section>
        <p14:section name="Yhteenveto ja lopetus" id="{7CAACAB0-941F-9E47-B402-7507815024BB}">
          <p14:sldIdLst>
            <p14:sldId id="25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11"/>
    <p:restoredTop sz="94646"/>
  </p:normalViewPr>
  <p:slideViewPr>
    <p:cSldViewPr snapToGrid="0">
      <p:cViewPr varScale="1">
        <p:scale>
          <a:sx n="88" d="100"/>
          <a:sy n="88" d="100"/>
        </p:scale>
        <p:origin x="208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2445B7-D11D-1A40-B18F-9BBB01C32197}" type="doc">
      <dgm:prSet loTypeId="urn:microsoft.com/office/officeart/2024/3/layout/verticalVisualTextBlock1" loCatId="Picture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i-FI"/>
        </a:p>
      </dgm:t>
    </dgm:pt>
    <dgm:pt modelId="{CCEF1968-17D6-B24C-A7BA-27C9876252A2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fi-FI"/>
            <a:t>Myönteinen ajattelu</a:t>
          </a:r>
        </a:p>
      </dgm:t>
    </dgm:pt>
    <dgm:pt modelId="{38C11523-641F-7A49-B1CA-1D6D6C60284D}" type="parTrans" cxnId="{DF293B5C-FD90-E84D-88A7-4D987FD7F665}">
      <dgm:prSet/>
      <dgm:spPr/>
      <dgm:t>
        <a:bodyPr/>
        <a:lstStyle/>
        <a:p>
          <a:endParaRPr lang="fi-FI"/>
        </a:p>
      </dgm:t>
    </dgm:pt>
    <dgm:pt modelId="{DC4216A2-A7EC-4C44-BA56-75A2FDECEC61}" type="sibTrans" cxnId="{DF293B5C-FD90-E84D-88A7-4D987FD7F665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fi-FI"/>
        </a:p>
      </dgm:t>
    </dgm:pt>
    <dgm:pt modelId="{A55BA80B-AA77-914D-AC5F-02915EC2A646}">
      <dgm:prSet/>
      <dgm:spPr/>
      <dgm:t>
        <a:bodyPr/>
        <a:lstStyle/>
        <a:p>
          <a:pPr>
            <a:lnSpc>
              <a:spcPct val="100000"/>
            </a:lnSpc>
          </a:pPr>
          <a:r>
            <a:rPr lang="fi-FI" dirty="0" err="1"/>
            <a:t>HappyNews.com</a:t>
          </a:r>
          <a:r>
            <a:rPr lang="fi-FI" dirty="0"/>
            <a:t> kannustaa kehittämään positiivista ajattelutapaa ja näkemään asiat toivorikkaina.</a:t>
          </a:r>
        </a:p>
      </dgm:t>
    </dgm:pt>
    <dgm:pt modelId="{86C9A598-3152-114D-AD34-FAC9971CDC75}" type="parTrans" cxnId="{1D99369F-3081-8A45-AC2E-3F2DF3F74174}">
      <dgm:prSet/>
      <dgm:spPr/>
      <dgm:t>
        <a:bodyPr/>
        <a:lstStyle/>
        <a:p>
          <a:endParaRPr lang="fi-FI"/>
        </a:p>
      </dgm:t>
    </dgm:pt>
    <dgm:pt modelId="{8B7D4488-E7CF-0A46-ADEF-5BD17442229F}" type="sibTrans" cxnId="{1D99369F-3081-8A45-AC2E-3F2DF3F74174}">
      <dgm:prSet/>
      <dgm:spPr/>
      <dgm:t>
        <a:bodyPr/>
        <a:lstStyle/>
        <a:p>
          <a:endParaRPr lang="fi-FI"/>
        </a:p>
      </dgm:t>
    </dgm:pt>
    <dgm:pt modelId="{39943B5D-72E1-1D45-A0FD-709E0E2E8D0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fi-FI"/>
            <a:t>Empatian kehittäminen</a:t>
          </a:r>
        </a:p>
      </dgm:t>
    </dgm:pt>
    <dgm:pt modelId="{E9DEC6F1-E60B-464E-B3C9-33D145D9DC72}" type="parTrans" cxnId="{50258692-25D5-BF43-933C-B7723FFECA75}">
      <dgm:prSet/>
      <dgm:spPr/>
      <dgm:t>
        <a:bodyPr/>
        <a:lstStyle/>
        <a:p>
          <a:endParaRPr lang="fi-FI"/>
        </a:p>
      </dgm:t>
    </dgm:pt>
    <dgm:pt modelId="{E48E1E51-195C-FD41-9281-4F2D471459C8}" type="sibTrans" cxnId="{50258692-25D5-BF43-933C-B7723FFECA75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fi-FI"/>
        </a:p>
      </dgm:t>
    </dgm:pt>
    <dgm:pt modelId="{403FCA2B-B9BB-6041-96C5-CE43E4A61C77}">
      <dgm:prSet/>
      <dgm:spPr/>
      <dgm:t>
        <a:bodyPr/>
        <a:lstStyle/>
        <a:p>
          <a:pPr>
            <a:lnSpc>
              <a:spcPct val="100000"/>
            </a:lnSpc>
          </a:pPr>
          <a:r>
            <a:rPr lang="fi-FI" dirty="0"/>
            <a:t>Alustan avulla lapset ja nuoret oppivat ymmärtämään toisten tunteita ja näkökulmia paremmin.</a:t>
          </a:r>
        </a:p>
      </dgm:t>
    </dgm:pt>
    <dgm:pt modelId="{654440B0-26D6-7D45-A315-92F0D754BD79}" type="parTrans" cxnId="{61C5934A-65AA-C04C-8A5E-3C204442AC08}">
      <dgm:prSet/>
      <dgm:spPr/>
      <dgm:t>
        <a:bodyPr/>
        <a:lstStyle/>
        <a:p>
          <a:endParaRPr lang="fi-FI"/>
        </a:p>
      </dgm:t>
    </dgm:pt>
    <dgm:pt modelId="{473A373F-7E9D-134A-BC9B-0E6497E1D837}" type="sibTrans" cxnId="{61C5934A-65AA-C04C-8A5E-3C204442AC08}">
      <dgm:prSet/>
      <dgm:spPr/>
      <dgm:t>
        <a:bodyPr/>
        <a:lstStyle/>
        <a:p>
          <a:endParaRPr lang="fi-FI"/>
        </a:p>
      </dgm:t>
    </dgm:pt>
    <dgm:pt modelId="{ADB76900-F2CA-6644-BEF3-C7CBE4A0C4FB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fi-FI"/>
            <a:t>Sosiaalisten taitojen vahvistaminen</a:t>
          </a:r>
        </a:p>
      </dgm:t>
    </dgm:pt>
    <dgm:pt modelId="{1356D5D5-1694-1B40-A9EA-3648A46F9D2E}" type="parTrans" cxnId="{D58AEFB0-CCF2-1646-9F75-00DE70CA72DC}">
      <dgm:prSet/>
      <dgm:spPr/>
      <dgm:t>
        <a:bodyPr/>
        <a:lstStyle/>
        <a:p>
          <a:endParaRPr lang="fi-FI"/>
        </a:p>
      </dgm:t>
    </dgm:pt>
    <dgm:pt modelId="{6E3695FE-6C5C-7742-8031-4A4B7D45A02A}" type="sibTrans" cxnId="{D58AEFB0-CCF2-1646-9F75-00DE70CA72DC}">
      <dgm:prSet/>
      <dgm:spPr/>
      <dgm:t>
        <a:bodyPr/>
        <a:lstStyle/>
        <a:p>
          <a:endParaRPr lang="fi-FI"/>
        </a:p>
      </dgm:t>
    </dgm:pt>
    <dgm:pt modelId="{3F5CC5CB-1D64-7841-A81E-B81791325DBF}">
      <dgm:prSet/>
      <dgm:spPr/>
      <dgm:t>
        <a:bodyPr/>
        <a:lstStyle/>
        <a:p>
          <a:pPr>
            <a:lnSpc>
              <a:spcPct val="100000"/>
            </a:lnSpc>
          </a:pPr>
          <a:r>
            <a:rPr lang="fi-FI" dirty="0"/>
            <a:t>Myönteinen ajattelu ja empatia tukevat sosiaalisten taitojen kehittymistä ja vuorovaikutusta.</a:t>
          </a:r>
        </a:p>
      </dgm:t>
    </dgm:pt>
    <dgm:pt modelId="{3FDEBB03-55BC-714C-89A4-DDE71E3DAC2D}" type="parTrans" cxnId="{5D5BDC8F-F497-0945-979A-6771D7C371B0}">
      <dgm:prSet/>
      <dgm:spPr/>
      <dgm:t>
        <a:bodyPr/>
        <a:lstStyle/>
        <a:p>
          <a:endParaRPr lang="fi-FI"/>
        </a:p>
      </dgm:t>
    </dgm:pt>
    <dgm:pt modelId="{BEF4D69A-B466-334D-B19A-6502F1C937B9}" type="sibTrans" cxnId="{5D5BDC8F-F497-0945-979A-6771D7C371B0}">
      <dgm:prSet/>
      <dgm:spPr/>
      <dgm:t>
        <a:bodyPr/>
        <a:lstStyle/>
        <a:p>
          <a:endParaRPr lang="fi-FI"/>
        </a:p>
      </dgm:t>
    </dgm:pt>
    <dgm:pt modelId="{F4F5F394-6312-4AE1-A10E-B10FE51F41C4}" type="pres">
      <dgm:prSet presAssocID="{962445B7-D11D-1A40-B18F-9BBB01C32197}" presName="Root" presStyleCnt="0">
        <dgm:presLayoutVars>
          <dgm:dir/>
          <dgm:resizeHandles val="exact"/>
        </dgm:presLayoutVars>
      </dgm:prSet>
      <dgm:spPr/>
    </dgm:pt>
    <dgm:pt modelId="{2D4ABDEB-8EC6-4BB4-BB41-EB433CD8278F}" type="pres">
      <dgm:prSet presAssocID="{CCEF1968-17D6-B24C-A7BA-27C9876252A2}" presName="Composite" presStyleCnt="0"/>
      <dgm:spPr/>
    </dgm:pt>
    <dgm:pt modelId="{7AD733EE-652F-48E2-834B-109A47467B11}" type="pres">
      <dgm:prSet presAssocID="{CCEF1968-17D6-B24C-A7BA-27C9876252A2}" presName="Picture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r="7374" b="-1"/>
          <a:stretch/>
        </a:blipFill>
      </dgm:spPr>
      <dgm:extLst>
        <a:ext uri="{E40237B7-FDA0-4F09-8148-C483321AD2D9}">
          <dgm14:cNvPr xmlns:dgm14="http://schemas.microsoft.com/office/drawing/2010/diagram" id="0" name="" descr="Rajattu kuva pienestä pojasta kotona"/>
        </a:ext>
      </dgm:extLst>
    </dgm:pt>
    <dgm:pt modelId="{12F97618-FE18-41EE-8AC9-809C680668DA}" type="pres">
      <dgm:prSet presAssocID="{CCEF1968-17D6-B24C-A7BA-27C9876252A2}" presName="Subtitle" presStyleLbl="revTx" presStyleIdx="0" presStyleCnt="6">
        <dgm:presLayoutVars>
          <dgm:chMax val="0"/>
          <dgm:bulletEnabled/>
        </dgm:presLayoutVars>
      </dgm:prSet>
      <dgm:spPr/>
    </dgm:pt>
    <dgm:pt modelId="{229025BC-4A4E-49BE-9C52-33461784DE85}" type="pres">
      <dgm:prSet presAssocID="{CCEF1968-17D6-B24C-A7BA-27C9876252A2}" presName="Description" presStyleLbl="revTx" presStyleIdx="1" presStyleCnt="6">
        <dgm:presLayoutVars>
          <dgm:bulletEnabled/>
        </dgm:presLayoutVars>
      </dgm:prSet>
      <dgm:spPr/>
    </dgm:pt>
    <dgm:pt modelId="{1D667E7F-2D83-4FBE-9DFB-EC09AFB9A7FC}" type="pres">
      <dgm:prSet presAssocID="{DC4216A2-A7EC-4C44-BA56-75A2FDECEC61}" presName="sibTrans" presStyleLbl="sibTrans2D1" presStyleIdx="0" presStyleCnt="0"/>
      <dgm:spPr/>
    </dgm:pt>
    <dgm:pt modelId="{9EF8BE85-0650-436A-980B-A49FA47B58F9}" type="pres">
      <dgm:prSet presAssocID="{39943B5D-72E1-1D45-A0FD-709E0E2E8D0C}" presName="Composite" presStyleCnt="0"/>
      <dgm:spPr/>
    </dgm:pt>
    <dgm:pt modelId="{EEA47C12-D5FE-4E1B-88D2-C417D6387EAF}" type="pres">
      <dgm:prSet presAssocID="{39943B5D-72E1-1D45-A0FD-709E0E2E8D0C}" presName="Picture" presStyleLbl="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7" r="5262" b="-2"/>
          <a:stretch/>
        </a:blipFill>
      </dgm:spPr>
      <dgm:extLst>
        <a:ext uri="{E40237B7-FDA0-4F09-8148-C483321AD2D9}">
          <dgm14:cNvPr xmlns:dgm14="http://schemas.microsoft.com/office/drawing/2010/diagram" id="0" name="" descr="Lapsi istuu matolla koulussa"/>
        </a:ext>
      </dgm:extLst>
    </dgm:pt>
    <dgm:pt modelId="{E904995C-C472-42BD-8175-F112FAA06178}" type="pres">
      <dgm:prSet presAssocID="{39943B5D-72E1-1D45-A0FD-709E0E2E8D0C}" presName="Subtitle" presStyleLbl="revTx" presStyleIdx="2" presStyleCnt="6">
        <dgm:presLayoutVars>
          <dgm:chMax val="0"/>
          <dgm:bulletEnabled/>
        </dgm:presLayoutVars>
      </dgm:prSet>
      <dgm:spPr/>
    </dgm:pt>
    <dgm:pt modelId="{DD3DA967-65E9-486A-B152-714B0218C0F2}" type="pres">
      <dgm:prSet presAssocID="{39943B5D-72E1-1D45-A0FD-709E0E2E8D0C}" presName="Description" presStyleLbl="revTx" presStyleIdx="3" presStyleCnt="6">
        <dgm:presLayoutVars>
          <dgm:bulletEnabled/>
        </dgm:presLayoutVars>
      </dgm:prSet>
      <dgm:spPr/>
    </dgm:pt>
    <dgm:pt modelId="{91456483-A504-413B-AC78-FC262FEEC991}" type="pres">
      <dgm:prSet presAssocID="{E48E1E51-195C-FD41-9281-4F2D471459C8}" presName="sibTrans" presStyleLbl="sibTrans2D1" presStyleIdx="0" presStyleCnt="0"/>
      <dgm:spPr/>
    </dgm:pt>
    <dgm:pt modelId="{5D098429-07E7-4AFD-B1E4-9A90F34B2E3F}" type="pres">
      <dgm:prSet presAssocID="{ADB76900-F2CA-6644-BEF3-C7CBE4A0C4FB}" presName="Composite" presStyleCnt="0"/>
      <dgm:spPr/>
    </dgm:pt>
    <dgm:pt modelId="{798A63DE-97F6-4237-9284-E5B2602A71D6}" type="pres">
      <dgm:prSet presAssocID="{ADB76900-F2CA-6644-BEF3-C7CBE4A0C4FB}" presName="Picture" presStyleLbl="nod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4" r="27785" b="-2"/>
          <a:stretch/>
        </a:blipFill>
      </dgm:spPr>
      <dgm:extLst>
        <a:ext uri="{E40237B7-FDA0-4F09-8148-C483321AD2D9}">
          <dgm14:cNvPr xmlns:dgm14="http://schemas.microsoft.com/office/drawing/2010/diagram" id="0" name="" descr="Lapset piirtävät yhdessä"/>
        </a:ext>
      </dgm:extLst>
    </dgm:pt>
    <dgm:pt modelId="{9B09C0AB-ECB4-4E1D-A67E-649577F1406D}" type="pres">
      <dgm:prSet presAssocID="{ADB76900-F2CA-6644-BEF3-C7CBE4A0C4FB}" presName="Subtitle" presStyleLbl="revTx" presStyleIdx="4" presStyleCnt="6">
        <dgm:presLayoutVars>
          <dgm:chMax val="0"/>
          <dgm:bulletEnabled/>
        </dgm:presLayoutVars>
      </dgm:prSet>
      <dgm:spPr/>
    </dgm:pt>
    <dgm:pt modelId="{0F11D2AC-FAC9-45EA-AE8D-B08CC473322E}" type="pres">
      <dgm:prSet presAssocID="{ADB76900-F2CA-6644-BEF3-C7CBE4A0C4FB}" presName="Description" presStyleLbl="revTx" presStyleIdx="5" presStyleCnt="6">
        <dgm:presLayoutVars>
          <dgm:bulletEnabled/>
        </dgm:presLayoutVars>
      </dgm:prSet>
      <dgm:spPr/>
    </dgm:pt>
  </dgm:ptLst>
  <dgm:cxnLst>
    <dgm:cxn modelId="{C3371C0C-9A05-094D-888B-8E52D69234DB}" type="presOf" srcId="{ADB76900-F2CA-6644-BEF3-C7CBE4A0C4FB}" destId="{9B09C0AB-ECB4-4E1D-A67E-649577F1406D}" srcOrd="0" destOrd="0" presId="urn:microsoft.com/office/officeart/2024/3/layout/verticalVisualTextBlock1"/>
    <dgm:cxn modelId="{C6472745-4400-7840-B9CC-6C40DA4780FE}" type="presOf" srcId="{E48E1E51-195C-FD41-9281-4F2D471459C8}" destId="{91456483-A504-413B-AC78-FC262FEEC991}" srcOrd="0" destOrd="0" presId="urn:microsoft.com/office/officeart/2024/3/layout/verticalVisualTextBlock1"/>
    <dgm:cxn modelId="{61C5934A-65AA-C04C-8A5E-3C204442AC08}" srcId="{39943B5D-72E1-1D45-A0FD-709E0E2E8D0C}" destId="{403FCA2B-B9BB-6041-96C5-CE43E4A61C77}" srcOrd="0" destOrd="0" parTransId="{654440B0-26D6-7D45-A315-92F0D754BD79}" sibTransId="{473A373F-7E9D-134A-BC9B-0E6497E1D837}"/>
    <dgm:cxn modelId="{DF293B5C-FD90-E84D-88A7-4D987FD7F665}" srcId="{962445B7-D11D-1A40-B18F-9BBB01C32197}" destId="{CCEF1968-17D6-B24C-A7BA-27C9876252A2}" srcOrd="0" destOrd="0" parTransId="{38C11523-641F-7A49-B1CA-1D6D6C60284D}" sibTransId="{DC4216A2-A7EC-4C44-BA56-75A2FDECEC61}"/>
    <dgm:cxn modelId="{04CD4F62-2D1B-8249-A21F-B740F5931D55}" type="presOf" srcId="{962445B7-D11D-1A40-B18F-9BBB01C32197}" destId="{F4F5F394-6312-4AE1-A10E-B10FE51F41C4}" srcOrd="0" destOrd="0" presId="urn:microsoft.com/office/officeart/2024/3/layout/verticalVisualTextBlock1"/>
    <dgm:cxn modelId="{AD63F268-7355-8741-A70F-0B5F62DBC979}" type="presOf" srcId="{CCEF1968-17D6-B24C-A7BA-27C9876252A2}" destId="{12F97618-FE18-41EE-8AC9-809C680668DA}" srcOrd="0" destOrd="0" presId="urn:microsoft.com/office/officeart/2024/3/layout/verticalVisualTextBlock1"/>
    <dgm:cxn modelId="{C9103070-564F-5045-9FF1-9CF3CFEC6B9A}" type="presOf" srcId="{DC4216A2-A7EC-4C44-BA56-75A2FDECEC61}" destId="{1D667E7F-2D83-4FBE-9DFB-EC09AFB9A7FC}" srcOrd="0" destOrd="0" presId="urn:microsoft.com/office/officeart/2024/3/layout/verticalVisualTextBlock1"/>
    <dgm:cxn modelId="{4A84E576-AEB6-7341-B604-911FC7A1671E}" type="presOf" srcId="{3F5CC5CB-1D64-7841-A81E-B81791325DBF}" destId="{0F11D2AC-FAC9-45EA-AE8D-B08CC473322E}" srcOrd="0" destOrd="0" presId="urn:microsoft.com/office/officeart/2024/3/layout/verticalVisualTextBlock1"/>
    <dgm:cxn modelId="{A3A7F67D-9767-7B4D-B4F5-09DD520D307C}" type="presOf" srcId="{A55BA80B-AA77-914D-AC5F-02915EC2A646}" destId="{229025BC-4A4E-49BE-9C52-33461784DE85}" srcOrd="0" destOrd="0" presId="urn:microsoft.com/office/officeart/2024/3/layout/verticalVisualTextBlock1"/>
    <dgm:cxn modelId="{68616D8A-EE92-AD42-A14E-ADF977AD1BBB}" type="presOf" srcId="{39943B5D-72E1-1D45-A0FD-709E0E2E8D0C}" destId="{E904995C-C472-42BD-8175-F112FAA06178}" srcOrd="0" destOrd="0" presId="urn:microsoft.com/office/officeart/2024/3/layout/verticalVisualTextBlock1"/>
    <dgm:cxn modelId="{5D5BDC8F-F497-0945-979A-6771D7C371B0}" srcId="{ADB76900-F2CA-6644-BEF3-C7CBE4A0C4FB}" destId="{3F5CC5CB-1D64-7841-A81E-B81791325DBF}" srcOrd="0" destOrd="0" parTransId="{3FDEBB03-55BC-714C-89A4-DDE71E3DAC2D}" sibTransId="{BEF4D69A-B466-334D-B19A-6502F1C937B9}"/>
    <dgm:cxn modelId="{50258692-25D5-BF43-933C-B7723FFECA75}" srcId="{962445B7-D11D-1A40-B18F-9BBB01C32197}" destId="{39943B5D-72E1-1D45-A0FD-709E0E2E8D0C}" srcOrd="1" destOrd="0" parTransId="{E9DEC6F1-E60B-464E-B3C9-33D145D9DC72}" sibTransId="{E48E1E51-195C-FD41-9281-4F2D471459C8}"/>
    <dgm:cxn modelId="{1D99369F-3081-8A45-AC2E-3F2DF3F74174}" srcId="{CCEF1968-17D6-B24C-A7BA-27C9876252A2}" destId="{A55BA80B-AA77-914D-AC5F-02915EC2A646}" srcOrd="0" destOrd="0" parTransId="{86C9A598-3152-114D-AD34-FAC9971CDC75}" sibTransId="{8B7D4488-E7CF-0A46-ADEF-5BD17442229F}"/>
    <dgm:cxn modelId="{D58AEFB0-CCF2-1646-9F75-00DE70CA72DC}" srcId="{962445B7-D11D-1A40-B18F-9BBB01C32197}" destId="{ADB76900-F2CA-6644-BEF3-C7CBE4A0C4FB}" srcOrd="2" destOrd="0" parTransId="{1356D5D5-1694-1B40-A9EA-3648A46F9D2E}" sibTransId="{6E3695FE-6C5C-7742-8031-4A4B7D45A02A}"/>
    <dgm:cxn modelId="{CF0138BF-09D6-354E-ABAB-B5071F89D1F4}" type="presOf" srcId="{403FCA2B-B9BB-6041-96C5-CE43E4A61C77}" destId="{DD3DA967-65E9-486A-B152-714B0218C0F2}" srcOrd="0" destOrd="0" presId="urn:microsoft.com/office/officeart/2024/3/layout/verticalVisualTextBlock1"/>
    <dgm:cxn modelId="{C2F5027D-E4ED-894F-88AE-A24C27EE328B}" type="presParOf" srcId="{F4F5F394-6312-4AE1-A10E-B10FE51F41C4}" destId="{2D4ABDEB-8EC6-4BB4-BB41-EB433CD8278F}" srcOrd="0" destOrd="0" presId="urn:microsoft.com/office/officeart/2024/3/layout/verticalVisualTextBlock1"/>
    <dgm:cxn modelId="{2D6B3696-8216-C849-B7B4-2F863F7A6D29}" type="presParOf" srcId="{2D4ABDEB-8EC6-4BB4-BB41-EB433CD8278F}" destId="{7AD733EE-652F-48E2-834B-109A47467B11}" srcOrd="0" destOrd="0" presId="urn:microsoft.com/office/officeart/2024/3/layout/verticalVisualTextBlock1"/>
    <dgm:cxn modelId="{DFCEB71B-7EFE-FE43-B714-E685BF138357}" type="presParOf" srcId="{2D4ABDEB-8EC6-4BB4-BB41-EB433CD8278F}" destId="{12F97618-FE18-41EE-8AC9-809C680668DA}" srcOrd="1" destOrd="0" presId="urn:microsoft.com/office/officeart/2024/3/layout/verticalVisualTextBlock1"/>
    <dgm:cxn modelId="{4AAD76EE-2BF9-304B-B3D5-630413A2C840}" type="presParOf" srcId="{2D4ABDEB-8EC6-4BB4-BB41-EB433CD8278F}" destId="{229025BC-4A4E-49BE-9C52-33461784DE85}" srcOrd="2" destOrd="0" presId="urn:microsoft.com/office/officeart/2024/3/layout/verticalVisualTextBlock1"/>
    <dgm:cxn modelId="{E9C3FCBB-76B2-4B44-A38F-68C12D7D1ED9}" type="presParOf" srcId="{F4F5F394-6312-4AE1-A10E-B10FE51F41C4}" destId="{1D667E7F-2D83-4FBE-9DFB-EC09AFB9A7FC}" srcOrd="1" destOrd="0" presId="urn:microsoft.com/office/officeart/2024/3/layout/verticalVisualTextBlock1"/>
    <dgm:cxn modelId="{34788ECB-0729-F244-B36B-668AAA8A63F5}" type="presParOf" srcId="{F4F5F394-6312-4AE1-A10E-B10FE51F41C4}" destId="{9EF8BE85-0650-436A-980B-A49FA47B58F9}" srcOrd="2" destOrd="0" presId="urn:microsoft.com/office/officeart/2024/3/layout/verticalVisualTextBlock1"/>
    <dgm:cxn modelId="{065049C1-DCF5-DE44-9A81-ED8BACC5D3DC}" type="presParOf" srcId="{9EF8BE85-0650-436A-980B-A49FA47B58F9}" destId="{EEA47C12-D5FE-4E1B-88D2-C417D6387EAF}" srcOrd="0" destOrd="0" presId="urn:microsoft.com/office/officeart/2024/3/layout/verticalVisualTextBlock1"/>
    <dgm:cxn modelId="{8EA203D4-9AB6-6C4B-A38C-6DBEE63F0583}" type="presParOf" srcId="{9EF8BE85-0650-436A-980B-A49FA47B58F9}" destId="{E904995C-C472-42BD-8175-F112FAA06178}" srcOrd="1" destOrd="0" presId="urn:microsoft.com/office/officeart/2024/3/layout/verticalVisualTextBlock1"/>
    <dgm:cxn modelId="{95D7F2C4-E596-1840-A59D-77C4FF6DAF14}" type="presParOf" srcId="{9EF8BE85-0650-436A-980B-A49FA47B58F9}" destId="{DD3DA967-65E9-486A-B152-714B0218C0F2}" srcOrd="2" destOrd="0" presId="urn:microsoft.com/office/officeart/2024/3/layout/verticalVisualTextBlock1"/>
    <dgm:cxn modelId="{E8E7CE87-7185-5048-9D8B-33F1CCC656F2}" type="presParOf" srcId="{F4F5F394-6312-4AE1-A10E-B10FE51F41C4}" destId="{91456483-A504-413B-AC78-FC262FEEC991}" srcOrd="3" destOrd="0" presId="urn:microsoft.com/office/officeart/2024/3/layout/verticalVisualTextBlock1"/>
    <dgm:cxn modelId="{1AFE0E61-3705-1742-9248-6DFD87AC0941}" type="presParOf" srcId="{F4F5F394-6312-4AE1-A10E-B10FE51F41C4}" destId="{5D098429-07E7-4AFD-B1E4-9A90F34B2E3F}" srcOrd="4" destOrd="0" presId="urn:microsoft.com/office/officeart/2024/3/layout/verticalVisualTextBlock1"/>
    <dgm:cxn modelId="{74575000-4848-F949-9FAC-8EF542B05E72}" type="presParOf" srcId="{5D098429-07E7-4AFD-B1E4-9A90F34B2E3F}" destId="{798A63DE-97F6-4237-9284-E5B2602A71D6}" srcOrd="0" destOrd="0" presId="urn:microsoft.com/office/officeart/2024/3/layout/verticalVisualTextBlock1"/>
    <dgm:cxn modelId="{A3104E0E-5D97-E34D-AD77-7E540C697110}" type="presParOf" srcId="{5D098429-07E7-4AFD-B1E4-9A90F34B2E3F}" destId="{9B09C0AB-ECB4-4E1D-A67E-649577F1406D}" srcOrd="1" destOrd="0" presId="urn:microsoft.com/office/officeart/2024/3/layout/verticalVisualTextBlock1"/>
    <dgm:cxn modelId="{EEB21320-4874-E743-BD1D-E52AE85FE05B}" type="presParOf" srcId="{5D098429-07E7-4AFD-B1E4-9A90F34B2E3F}" destId="{0F11D2AC-FAC9-45EA-AE8D-B08CC473322E}" srcOrd="2" destOrd="0" presId="urn:microsoft.com/office/officeart/2024/3/layout/verticalVisualTextBlock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BD53FF-F017-BD49-AD17-DC945337A6B7}" type="doc">
      <dgm:prSet loTypeId="urn:microsoft.com/office/officeart/2024/3/layout/verticalVisualTextBlock1" loCatId="Picture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i-FI"/>
        </a:p>
      </dgm:t>
    </dgm:pt>
    <dgm:pt modelId="{A6DBB0DC-8C19-1344-A33F-D3C591A77FD1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fi-FI"/>
            <a:t>Globaali karttanäkymä</a:t>
          </a:r>
        </a:p>
      </dgm:t>
    </dgm:pt>
    <dgm:pt modelId="{E1A442CC-4CA7-0044-A1B7-ED0763896C95}" type="parTrans" cxnId="{5D98F8CE-D9A3-5A45-8A1A-D13CB8257D6F}">
      <dgm:prSet/>
      <dgm:spPr/>
      <dgm:t>
        <a:bodyPr/>
        <a:lstStyle/>
        <a:p>
          <a:endParaRPr lang="fi-FI"/>
        </a:p>
      </dgm:t>
    </dgm:pt>
    <dgm:pt modelId="{10FEF429-2BFE-284F-B30E-A9B037ACEFAE}" type="sibTrans" cxnId="{5D98F8CE-D9A3-5A45-8A1A-D13CB8257D6F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fi-FI"/>
        </a:p>
      </dgm:t>
    </dgm:pt>
    <dgm:pt modelId="{597904CF-F2DA-3640-985A-BE68947F6038}">
      <dgm:prSet/>
      <dgm:spPr/>
      <dgm:t>
        <a:bodyPr/>
        <a:lstStyle/>
        <a:p>
          <a:pPr>
            <a:lnSpc>
              <a:spcPct val="100000"/>
            </a:lnSpc>
          </a:pPr>
          <a:r>
            <a:rPr lang="fi-FI"/>
            <a:t>Karttanäkymä visualisoi uutistapahtumat eri maissa reaaliajassa, helpottaen maailmanlaajuista uutisseurantaa.</a:t>
          </a:r>
        </a:p>
      </dgm:t>
    </dgm:pt>
    <dgm:pt modelId="{0EEC176E-1646-474A-B3E7-3695F2EA3941}" type="parTrans" cxnId="{17898611-0D28-8E48-8227-2914FFD402BF}">
      <dgm:prSet/>
      <dgm:spPr/>
      <dgm:t>
        <a:bodyPr/>
        <a:lstStyle/>
        <a:p>
          <a:endParaRPr lang="fi-FI"/>
        </a:p>
      </dgm:t>
    </dgm:pt>
    <dgm:pt modelId="{8C42655D-39CC-9C49-A5D8-219480E40269}" type="sibTrans" cxnId="{17898611-0D28-8E48-8227-2914FFD402BF}">
      <dgm:prSet/>
      <dgm:spPr/>
      <dgm:t>
        <a:bodyPr/>
        <a:lstStyle/>
        <a:p>
          <a:endParaRPr lang="fi-FI"/>
        </a:p>
      </dgm:t>
    </dgm:pt>
    <dgm:pt modelId="{33D61D9C-97D9-9D44-9B4C-34374E2D0033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fi-FI"/>
            <a:t>Monikieliset automaattitekstitykset</a:t>
          </a:r>
        </a:p>
      </dgm:t>
    </dgm:pt>
    <dgm:pt modelId="{9B1F8313-CEF5-E444-8943-8357C70DDD04}" type="parTrans" cxnId="{050D8A21-8EBF-C64B-80BE-60B84226ADD3}">
      <dgm:prSet/>
      <dgm:spPr/>
      <dgm:t>
        <a:bodyPr/>
        <a:lstStyle/>
        <a:p>
          <a:endParaRPr lang="fi-FI"/>
        </a:p>
      </dgm:t>
    </dgm:pt>
    <dgm:pt modelId="{5A369972-9F2B-D94A-A1FA-D2CDF56AE0B7}" type="sibTrans" cxnId="{050D8A21-8EBF-C64B-80BE-60B84226ADD3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fi-FI"/>
        </a:p>
      </dgm:t>
    </dgm:pt>
    <dgm:pt modelId="{03F35C56-9671-C84C-9A3E-4FE67B6275D0}">
      <dgm:prSet/>
      <dgm:spPr/>
      <dgm:t>
        <a:bodyPr/>
        <a:lstStyle/>
        <a:p>
          <a:pPr>
            <a:lnSpc>
              <a:spcPct val="100000"/>
            </a:lnSpc>
          </a:pPr>
          <a:r>
            <a:rPr lang="fi-FI"/>
            <a:t>Automaattiset tekstitykset tarjoavat sisältöä monilla kielillä, parantaen saavutettavuutta ja ymmärrettävyyttä.</a:t>
          </a:r>
        </a:p>
      </dgm:t>
    </dgm:pt>
    <dgm:pt modelId="{198F42E0-0175-3343-9CB8-1E9A35AF8F66}" type="parTrans" cxnId="{155D5A24-3FC7-6347-B9B4-1899AC1F5E1A}">
      <dgm:prSet/>
      <dgm:spPr/>
      <dgm:t>
        <a:bodyPr/>
        <a:lstStyle/>
        <a:p>
          <a:endParaRPr lang="fi-FI"/>
        </a:p>
      </dgm:t>
    </dgm:pt>
    <dgm:pt modelId="{533C08D8-6128-1B44-9190-F25334314325}" type="sibTrans" cxnId="{155D5A24-3FC7-6347-B9B4-1899AC1F5E1A}">
      <dgm:prSet/>
      <dgm:spPr/>
      <dgm:t>
        <a:bodyPr/>
        <a:lstStyle/>
        <a:p>
          <a:endParaRPr lang="fi-FI"/>
        </a:p>
      </dgm:t>
    </dgm:pt>
    <dgm:pt modelId="{D7EA1BCF-438F-5649-8C70-4E5C61A06843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fi-FI"/>
            <a:t>Sisällön inklusiivisuus</a:t>
          </a:r>
        </a:p>
      </dgm:t>
    </dgm:pt>
    <dgm:pt modelId="{597123AC-3B91-FE46-8CE9-ABBFFCBC25F5}" type="parTrans" cxnId="{EA9045D2-ABD2-8A40-B8E1-BD580A751FE1}">
      <dgm:prSet/>
      <dgm:spPr/>
      <dgm:t>
        <a:bodyPr/>
        <a:lstStyle/>
        <a:p>
          <a:endParaRPr lang="fi-FI"/>
        </a:p>
      </dgm:t>
    </dgm:pt>
    <dgm:pt modelId="{DC100D71-8E04-AE49-B33E-9B6D7504D182}" type="sibTrans" cxnId="{EA9045D2-ABD2-8A40-B8E1-BD580A751FE1}">
      <dgm:prSet/>
      <dgm:spPr/>
      <dgm:t>
        <a:bodyPr/>
        <a:lstStyle/>
        <a:p>
          <a:endParaRPr lang="fi-FI"/>
        </a:p>
      </dgm:t>
    </dgm:pt>
    <dgm:pt modelId="{52FC3E11-4036-BB4A-81A8-5C5E0F83450F}">
      <dgm:prSet/>
      <dgm:spPr/>
      <dgm:t>
        <a:bodyPr/>
        <a:lstStyle/>
        <a:p>
          <a:pPr>
            <a:lnSpc>
              <a:spcPct val="100000"/>
            </a:lnSpc>
          </a:pPr>
          <a:r>
            <a:rPr lang="fi-FI"/>
            <a:t>Tekstitykset tukevat eritaustaisten katsojien osallistumista ja ymmärrystä sisällöstä.</a:t>
          </a:r>
        </a:p>
      </dgm:t>
    </dgm:pt>
    <dgm:pt modelId="{689749CF-FC0D-234C-A96F-0F8FA5058058}" type="parTrans" cxnId="{522FC2E4-43AF-FC4E-8EB0-AE3A69FA61D5}">
      <dgm:prSet/>
      <dgm:spPr/>
      <dgm:t>
        <a:bodyPr/>
        <a:lstStyle/>
        <a:p>
          <a:endParaRPr lang="fi-FI"/>
        </a:p>
      </dgm:t>
    </dgm:pt>
    <dgm:pt modelId="{65B6BDF9-6229-3347-9626-C9E8E34D6D9B}" type="sibTrans" cxnId="{522FC2E4-43AF-FC4E-8EB0-AE3A69FA61D5}">
      <dgm:prSet/>
      <dgm:spPr/>
      <dgm:t>
        <a:bodyPr/>
        <a:lstStyle/>
        <a:p>
          <a:endParaRPr lang="fi-FI"/>
        </a:p>
      </dgm:t>
    </dgm:pt>
    <dgm:pt modelId="{8FC33C6F-AC61-41FA-92B6-FD93B129A652}" type="pres">
      <dgm:prSet presAssocID="{1ABD53FF-F017-BD49-AD17-DC945337A6B7}" presName="Root" presStyleCnt="0">
        <dgm:presLayoutVars>
          <dgm:dir/>
          <dgm:resizeHandles val="exact"/>
        </dgm:presLayoutVars>
      </dgm:prSet>
      <dgm:spPr/>
    </dgm:pt>
    <dgm:pt modelId="{9B9CE566-E414-45B0-8A04-A24358C6C4E1}" type="pres">
      <dgm:prSet presAssocID="{A6DBB0DC-8C19-1344-A33F-D3C591A77FD1}" presName="Composite" presStyleCnt="0"/>
      <dgm:spPr/>
    </dgm:pt>
    <dgm:pt modelId="{D160C1CC-8722-4F86-99AA-7F1224EFCE4F}" type="pres">
      <dgm:prSet presAssocID="{A6DBB0DC-8C19-1344-A33F-D3C591A77FD1}" presName="Picture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9" r="27071" b="-1"/>
          <a:stretch/>
        </a:blipFill>
      </dgm:spPr>
      <dgm:extLst>
        <a:ext uri="{E40237B7-FDA0-4F09-8148-C483321AD2D9}">
          <dgm14:cNvPr xmlns:dgm14="http://schemas.microsoft.com/office/drawing/2010/diagram" id="0" name="" descr="G8 ja G20"/>
        </a:ext>
      </dgm:extLst>
    </dgm:pt>
    <dgm:pt modelId="{4DC745A4-410A-47F8-ABCB-4D1801B5EDE4}" type="pres">
      <dgm:prSet presAssocID="{A6DBB0DC-8C19-1344-A33F-D3C591A77FD1}" presName="Subtitle" presStyleLbl="revTx" presStyleIdx="0" presStyleCnt="6">
        <dgm:presLayoutVars>
          <dgm:chMax val="0"/>
          <dgm:bulletEnabled/>
        </dgm:presLayoutVars>
      </dgm:prSet>
      <dgm:spPr/>
    </dgm:pt>
    <dgm:pt modelId="{31833ED7-BB01-4F6F-ABC6-1945D613711D}" type="pres">
      <dgm:prSet presAssocID="{A6DBB0DC-8C19-1344-A33F-D3C591A77FD1}" presName="Description" presStyleLbl="revTx" presStyleIdx="1" presStyleCnt="6">
        <dgm:presLayoutVars>
          <dgm:bulletEnabled/>
        </dgm:presLayoutVars>
      </dgm:prSet>
      <dgm:spPr/>
    </dgm:pt>
    <dgm:pt modelId="{9106BEBA-819C-4775-800F-A8793B22E7D4}" type="pres">
      <dgm:prSet presAssocID="{10FEF429-2BFE-284F-B30E-A9B037ACEFAE}" presName="sibTrans" presStyleLbl="sibTrans2D1" presStyleIdx="0" presStyleCnt="0"/>
      <dgm:spPr/>
    </dgm:pt>
    <dgm:pt modelId="{FC7DF856-D2BF-4C90-BA2E-3489D71DA77A}" type="pres">
      <dgm:prSet presAssocID="{33D61D9C-97D9-9D44-9B4C-34374E2D0033}" presName="Composite" presStyleCnt="0"/>
      <dgm:spPr/>
    </dgm:pt>
    <dgm:pt modelId="{B6249571-A82C-466A-BA86-14F3A6606B71}" type="pres">
      <dgm:prSet presAssocID="{33D61D9C-97D9-9D44-9B4C-34374E2D0033}" presName="Picture" presStyleLbl="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4" r="15943" b="-4"/>
          <a:stretch/>
        </a:blipFill>
      </dgm:spPr>
      <dgm:extLst>
        <a:ext uri="{E40237B7-FDA0-4F09-8148-C483321AD2D9}">
          <dgm14:cNvPr xmlns:dgm14="http://schemas.microsoft.com/office/drawing/2010/diagram" id="0" name="" descr="Digitaalinen media ja uutiskonsepti näytöt älytelevisio"/>
        </a:ext>
      </dgm:extLst>
    </dgm:pt>
    <dgm:pt modelId="{7FEA549F-5D1F-4492-9A0C-6270CE77FE7C}" type="pres">
      <dgm:prSet presAssocID="{33D61D9C-97D9-9D44-9B4C-34374E2D0033}" presName="Subtitle" presStyleLbl="revTx" presStyleIdx="2" presStyleCnt="6">
        <dgm:presLayoutVars>
          <dgm:chMax val="0"/>
          <dgm:bulletEnabled/>
        </dgm:presLayoutVars>
      </dgm:prSet>
      <dgm:spPr/>
    </dgm:pt>
    <dgm:pt modelId="{348CD27A-3FE0-49D5-9E5B-A220D8A3D648}" type="pres">
      <dgm:prSet presAssocID="{33D61D9C-97D9-9D44-9B4C-34374E2D0033}" presName="Description" presStyleLbl="revTx" presStyleIdx="3" presStyleCnt="6">
        <dgm:presLayoutVars>
          <dgm:bulletEnabled/>
        </dgm:presLayoutVars>
      </dgm:prSet>
      <dgm:spPr/>
    </dgm:pt>
    <dgm:pt modelId="{C1D73A4D-813E-41DC-B146-D18D5E80E5D5}" type="pres">
      <dgm:prSet presAssocID="{5A369972-9F2B-D94A-A1FA-D2CDF56AE0B7}" presName="sibTrans" presStyleLbl="sibTrans2D1" presStyleIdx="0" presStyleCnt="0"/>
      <dgm:spPr/>
    </dgm:pt>
    <dgm:pt modelId="{3C3BD182-8CB8-4474-8D56-869ED0799EFF}" type="pres">
      <dgm:prSet presAssocID="{D7EA1BCF-438F-5649-8C70-4E5C61A06843}" presName="Composite" presStyleCnt="0"/>
      <dgm:spPr/>
    </dgm:pt>
    <dgm:pt modelId="{ED650A57-99F7-4E3C-A7D2-500AF41F6239}" type="pres">
      <dgm:prSet presAssocID="{D7EA1BCF-438F-5649-8C70-4E5C61A06843}" presName="Picture" presStyleLbl="nod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r="14963" b="-2"/>
          <a:stretch/>
        </a:blipFill>
      </dgm:spPr>
      <dgm:extLst>
        <a:ext uri="{E40237B7-FDA0-4F09-8148-C483321AD2D9}">
          <dgm14:cNvPr xmlns:dgm14="http://schemas.microsoft.com/office/drawing/2010/diagram" id="0" name="" descr="Videopuhelussa olevat ihmiset"/>
        </a:ext>
      </dgm:extLst>
    </dgm:pt>
    <dgm:pt modelId="{D021844C-F80E-4166-8478-882078BE555E}" type="pres">
      <dgm:prSet presAssocID="{D7EA1BCF-438F-5649-8C70-4E5C61A06843}" presName="Subtitle" presStyleLbl="revTx" presStyleIdx="4" presStyleCnt="6">
        <dgm:presLayoutVars>
          <dgm:chMax val="0"/>
          <dgm:bulletEnabled/>
        </dgm:presLayoutVars>
      </dgm:prSet>
      <dgm:spPr/>
    </dgm:pt>
    <dgm:pt modelId="{6B98CB5A-0FFA-4E28-9757-7F1CFBA2A372}" type="pres">
      <dgm:prSet presAssocID="{D7EA1BCF-438F-5649-8C70-4E5C61A06843}" presName="Description" presStyleLbl="revTx" presStyleIdx="5" presStyleCnt="6">
        <dgm:presLayoutVars>
          <dgm:bulletEnabled/>
        </dgm:presLayoutVars>
      </dgm:prSet>
      <dgm:spPr/>
    </dgm:pt>
  </dgm:ptLst>
  <dgm:cxnLst>
    <dgm:cxn modelId="{171E1A0B-82BF-EB49-8274-E6FC45EF71AA}" type="presOf" srcId="{10FEF429-2BFE-284F-B30E-A9B037ACEFAE}" destId="{9106BEBA-819C-4775-800F-A8793B22E7D4}" srcOrd="0" destOrd="0" presId="urn:microsoft.com/office/officeart/2024/3/layout/verticalVisualTextBlock1"/>
    <dgm:cxn modelId="{17898611-0D28-8E48-8227-2914FFD402BF}" srcId="{A6DBB0DC-8C19-1344-A33F-D3C591A77FD1}" destId="{597904CF-F2DA-3640-985A-BE68947F6038}" srcOrd="0" destOrd="0" parTransId="{0EEC176E-1646-474A-B3E7-3695F2EA3941}" sibTransId="{8C42655D-39CC-9C49-A5D8-219480E40269}"/>
    <dgm:cxn modelId="{050D8A21-8EBF-C64B-80BE-60B84226ADD3}" srcId="{1ABD53FF-F017-BD49-AD17-DC945337A6B7}" destId="{33D61D9C-97D9-9D44-9B4C-34374E2D0033}" srcOrd="1" destOrd="0" parTransId="{9B1F8313-CEF5-E444-8943-8357C70DDD04}" sibTransId="{5A369972-9F2B-D94A-A1FA-D2CDF56AE0B7}"/>
    <dgm:cxn modelId="{155D5A24-3FC7-6347-B9B4-1899AC1F5E1A}" srcId="{33D61D9C-97D9-9D44-9B4C-34374E2D0033}" destId="{03F35C56-9671-C84C-9A3E-4FE67B6275D0}" srcOrd="0" destOrd="0" parTransId="{198F42E0-0175-3343-9CB8-1E9A35AF8F66}" sibTransId="{533C08D8-6128-1B44-9190-F25334314325}"/>
    <dgm:cxn modelId="{14A54734-B595-CD49-887E-7D92D34AF0A5}" type="presOf" srcId="{1ABD53FF-F017-BD49-AD17-DC945337A6B7}" destId="{8FC33C6F-AC61-41FA-92B6-FD93B129A652}" srcOrd="0" destOrd="0" presId="urn:microsoft.com/office/officeart/2024/3/layout/verticalVisualTextBlock1"/>
    <dgm:cxn modelId="{833FCE34-D629-D643-84DA-E89DBC34B4E3}" type="presOf" srcId="{52FC3E11-4036-BB4A-81A8-5C5E0F83450F}" destId="{6B98CB5A-0FFA-4E28-9757-7F1CFBA2A372}" srcOrd="0" destOrd="0" presId="urn:microsoft.com/office/officeart/2024/3/layout/verticalVisualTextBlock1"/>
    <dgm:cxn modelId="{03376E45-915B-9E4E-922A-CFC1FCF1E04D}" type="presOf" srcId="{33D61D9C-97D9-9D44-9B4C-34374E2D0033}" destId="{7FEA549F-5D1F-4492-9A0C-6270CE77FE7C}" srcOrd="0" destOrd="0" presId="urn:microsoft.com/office/officeart/2024/3/layout/verticalVisualTextBlock1"/>
    <dgm:cxn modelId="{89E4A74F-C740-924E-9791-B5FA7FC42AF3}" type="presOf" srcId="{5A369972-9F2B-D94A-A1FA-D2CDF56AE0B7}" destId="{C1D73A4D-813E-41DC-B146-D18D5E80E5D5}" srcOrd="0" destOrd="0" presId="urn:microsoft.com/office/officeart/2024/3/layout/verticalVisualTextBlock1"/>
    <dgm:cxn modelId="{0371B454-0461-E34F-913F-82511BCC8187}" type="presOf" srcId="{A6DBB0DC-8C19-1344-A33F-D3C591A77FD1}" destId="{4DC745A4-410A-47F8-ABCB-4D1801B5EDE4}" srcOrd="0" destOrd="0" presId="urn:microsoft.com/office/officeart/2024/3/layout/verticalVisualTextBlock1"/>
    <dgm:cxn modelId="{14692163-D2A6-D14D-B0BB-6495F23002FC}" type="presOf" srcId="{03F35C56-9671-C84C-9A3E-4FE67B6275D0}" destId="{348CD27A-3FE0-49D5-9E5B-A220D8A3D648}" srcOrd="0" destOrd="0" presId="urn:microsoft.com/office/officeart/2024/3/layout/verticalVisualTextBlock1"/>
    <dgm:cxn modelId="{51586966-31FB-FA4E-B20C-4069231B9895}" type="presOf" srcId="{597904CF-F2DA-3640-985A-BE68947F6038}" destId="{31833ED7-BB01-4F6F-ABC6-1945D613711D}" srcOrd="0" destOrd="0" presId="urn:microsoft.com/office/officeart/2024/3/layout/verticalVisualTextBlock1"/>
    <dgm:cxn modelId="{B81B1EAF-DC62-1044-BBA1-A150A434540F}" type="presOf" srcId="{D7EA1BCF-438F-5649-8C70-4E5C61A06843}" destId="{D021844C-F80E-4166-8478-882078BE555E}" srcOrd="0" destOrd="0" presId="urn:microsoft.com/office/officeart/2024/3/layout/verticalVisualTextBlock1"/>
    <dgm:cxn modelId="{5D98F8CE-D9A3-5A45-8A1A-D13CB8257D6F}" srcId="{1ABD53FF-F017-BD49-AD17-DC945337A6B7}" destId="{A6DBB0DC-8C19-1344-A33F-D3C591A77FD1}" srcOrd="0" destOrd="0" parTransId="{E1A442CC-4CA7-0044-A1B7-ED0763896C95}" sibTransId="{10FEF429-2BFE-284F-B30E-A9B037ACEFAE}"/>
    <dgm:cxn modelId="{EA9045D2-ABD2-8A40-B8E1-BD580A751FE1}" srcId="{1ABD53FF-F017-BD49-AD17-DC945337A6B7}" destId="{D7EA1BCF-438F-5649-8C70-4E5C61A06843}" srcOrd="2" destOrd="0" parTransId="{597123AC-3B91-FE46-8CE9-ABBFFCBC25F5}" sibTransId="{DC100D71-8E04-AE49-B33E-9B6D7504D182}"/>
    <dgm:cxn modelId="{522FC2E4-43AF-FC4E-8EB0-AE3A69FA61D5}" srcId="{D7EA1BCF-438F-5649-8C70-4E5C61A06843}" destId="{52FC3E11-4036-BB4A-81A8-5C5E0F83450F}" srcOrd="0" destOrd="0" parTransId="{689749CF-FC0D-234C-A96F-0F8FA5058058}" sibTransId="{65B6BDF9-6229-3347-9626-C9E8E34D6D9B}"/>
    <dgm:cxn modelId="{D27CE7C8-C408-9340-B3E1-149517ED4AB0}" type="presParOf" srcId="{8FC33C6F-AC61-41FA-92B6-FD93B129A652}" destId="{9B9CE566-E414-45B0-8A04-A24358C6C4E1}" srcOrd="0" destOrd="0" presId="urn:microsoft.com/office/officeart/2024/3/layout/verticalVisualTextBlock1"/>
    <dgm:cxn modelId="{29F06B85-02FF-D44B-93A4-A2241539AA0F}" type="presParOf" srcId="{9B9CE566-E414-45B0-8A04-A24358C6C4E1}" destId="{D160C1CC-8722-4F86-99AA-7F1224EFCE4F}" srcOrd="0" destOrd="0" presId="urn:microsoft.com/office/officeart/2024/3/layout/verticalVisualTextBlock1"/>
    <dgm:cxn modelId="{96DDCA63-BFD4-EB42-89DD-C47738AB5064}" type="presParOf" srcId="{9B9CE566-E414-45B0-8A04-A24358C6C4E1}" destId="{4DC745A4-410A-47F8-ABCB-4D1801B5EDE4}" srcOrd="1" destOrd="0" presId="urn:microsoft.com/office/officeart/2024/3/layout/verticalVisualTextBlock1"/>
    <dgm:cxn modelId="{1B105E1C-E4DE-C74E-B246-A3E4B92E5425}" type="presParOf" srcId="{9B9CE566-E414-45B0-8A04-A24358C6C4E1}" destId="{31833ED7-BB01-4F6F-ABC6-1945D613711D}" srcOrd="2" destOrd="0" presId="urn:microsoft.com/office/officeart/2024/3/layout/verticalVisualTextBlock1"/>
    <dgm:cxn modelId="{369BB08D-6949-1347-B34E-C9D353B093B2}" type="presParOf" srcId="{8FC33C6F-AC61-41FA-92B6-FD93B129A652}" destId="{9106BEBA-819C-4775-800F-A8793B22E7D4}" srcOrd="1" destOrd="0" presId="urn:microsoft.com/office/officeart/2024/3/layout/verticalVisualTextBlock1"/>
    <dgm:cxn modelId="{CDEE4B83-FA43-7E49-9ADF-4326F35BBD40}" type="presParOf" srcId="{8FC33C6F-AC61-41FA-92B6-FD93B129A652}" destId="{FC7DF856-D2BF-4C90-BA2E-3489D71DA77A}" srcOrd="2" destOrd="0" presId="urn:microsoft.com/office/officeart/2024/3/layout/verticalVisualTextBlock1"/>
    <dgm:cxn modelId="{3EA14BB4-7DF6-2C47-8C69-84F8DE672CFD}" type="presParOf" srcId="{FC7DF856-D2BF-4C90-BA2E-3489D71DA77A}" destId="{B6249571-A82C-466A-BA86-14F3A6606B71}" srcOrd="0" destOrd="0" presId="urn:microsoft.com/office/officeart/2024/3/layout/verticalVisualTextBlock1"/>
    <dgm:cxn modelId="{C439FA01-28B2-BD47-9581-E9AD0E9BCCE4}" type="presParOf" srcId="{FC7DF856-D2BF-4C90-BA2E-3489D71DA77A}" destId="{7FEA549F-5D1F-4492-9A0C-6270CE77FE7C}" srcOrd="1" destOrd="0" presId="urn:microsoft.com/office/officeart/2024/3/layout/verticalVisualTextBlock1"/>
    <dgm:cxn modelId="{34A38F60-4075-BF49-9DAC-F666E4D7DC59}" type="presParOf" srcId="{FC7DF856-D2BF-4C90-BA2E-3489D71DA77A}" destId="{348CD27A-3FE0-49D5-9E5B-A220D8A3D648}" srcOrd="2" destOrd="0" presId="urn:microsoft.com/office/officeart/2024/3/layout/verticalVisualTextBlock1"/>
    <dgm:cxn modelId="{6D64756F-786E-5948-AD99-B800C446DB6C}" type="presParOf" srcId="{8FC33C6F-AC61-41FA-92B6-FD93B129A652}" destId="{C1D73A4D-813E-41DC-B146-D18D5E80E5D5}" srcOrd="3" destOrd="0" presId="urn:microsoft.com/office/officeart/2024/3/layout/verticalVisualTextBlock1"/>
    <dgm:cxn modelId="{8F9A2115-D585-D148-B3F1-DCB1C40D19CB}" type="presParOf" srcId="{8FC33C6F-AC61-41FA-92B6-FD93B129A652}" destId="{3C3BD182-8CB8-4474-8D56-869ED0799EFF}" srcOrd="4" destOrd="0" presId="urn:microsoft.com/office/officeart/2024/3/layout/verticalVisualTextBlock1"/>
    <dgm:cxn modelId="{684D6E87-F1F1-9945-BF71-BAE3EE7F9820}" type="presParOf" srcId="{3C3BD182-8CB8-4474-8D56-869ED0799EFF}" destId="{ED650A57-99F7-4E3C-A7D2-500AF41F6239}" srcOrd="0" destOrd="0" presId="urn:microsoft.com/office/officeart/2024/3/layout/verticalVisualTextBlock1"/>
    <dgm:cxn modelId="{DEDEAE58-AD98-1C4A-AE69-853726293A1E}" type="presParOf" srcId="{3C3BD182-8CB8-4474-8D56-869ED0799EFF}" destId="{D021844C-F80E-4166-8478-882078BE555E}" srcOrd="1" destOrd="0" presId="urn:microsoft.com/office/officeart/2024/3/layout/verticalVisualTextBlock1"/>
    <dgm:cxn modelId="{1AD2C749-5E48-014F-863A-C7E3A7871951}" type="presParOf" srcId="{3C3BD182-8CB8-4474-8D56-869ED0799EFF}" destId="{6B98CB5A-0FFA-4E28-9757-7F1CFBA2A372}" srcOrd="2" destOrd="0" presId="urn:microsoft.com/office/officeart/2024/3/layout/verticalVisualTextBlock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CDC831-A10E-4D85-88D2-4EAD75547046}" type="doc">
      <dgm:prSet loTypeId="urn:microsoft.com/office/officeart/2024/3/layout/hArc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20F868-8DE9-41B4-BE34-7ACA4DC60C9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dirty="0" err="1"/>
            <a:t>Innokas</a:t>
          </a:r>
          <a:r>
            <a:rPr lang="en-US" dirty="0"/>
            <a:t> </a:t>
          </a:r>
          <a:r>
            <a:rPr lang="en-US" dirty="0" err="1"/>
            <a:t>ääni</a:t>
          </a:r>
          <a:endParaRPr lang="en-US" dirty="0"/>
        </a:p>
      </dgm:t>
    </dgm:pt>
    <dgm:pt modelId="{27397654-3A86-43DE-A995-EFC55F672EBD}" type="parTrans" cxnId="{0BB38368-E519-41FE-B133-0D46721B59BC}">
      <dgm:prSet/>
      <dgm:spPr/>
      <dgm:t>
        <a:bodyPr/>
        <a:lstStyle/>
        <a:p>
          <a:endParaRPr lang="en-US"/>
        </a:p>
      </dgm:t>
    </dgm:pt>
    <dgm:pt modelId="{C8E84D8C-E393-4FE3-8284-ADBE38013C39}" type="sibTrans" cxnId="{0BB38368-E519-41FE-B133-0D46721B59BC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D8DF8365-6C73-46B5-BAA8-33AE21E6795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HappyNews.com</a:t>
          </a:r>
          <a:r>
            <a:rPr lang="en-US" dirty="0"/>
            <a:t> </a:t>
          </a:r>
          <a:r>
            <a:rPr lang="en-US" dirty="0" err="1"/>
            <a:t>antaa</a:t>
          </a:r>
          <a:r>
            <a:rPr lang="en-US" dirty="0"/>
            <a:t> </a:t>
          </a:r>
          <a:r>
            <a:rPr lang="en-US" dirty="0" err="1"/>
            <a:t>lapsille</a:t>
          </a:r>
          <a:r>
            <a:rPr lang="en-US" dirty="0"/>
            <a:t> ja </a:t>
          </a:r>
          <a:r>
            <a:rPr lang="en-US" dirty="0" err="1"/>
            <a:t>nuorille</a:t>
          </a:r>
          <a:r>
            <a:rPr lang="en-US" dirty="0"/>
            <a:t> </a:t>
          </a:r>
          <a:r>
            <a:rPr lang="en-US" dirty="0" err="1"/>
            <a:t>tilaa</a:t>
          </a:r>
          <a:r>
            <a:rPr lang="en-US" dirty="0"/>
            <a:t> </a:t>
          </a:r>
          <a:r>
            <a:rPr lang="en-US" dirty="0" err="1"/>
            <a:t>kertoa</a:t>
          </a:r>
          <a:r>
            <a:rPr lang="en-US" dirty="0"/>
            <a:t> </a:t>
          </a:r>
          <a:r>
            <a:rPr lang="en-US" dirty="0" err="1"/>
            <a:t>omia</a:t>
          </a:r>
          <a:r>
            <a:rPr lang="en-US" dirty="0"/>
            <a:t> </a:t>
          </a:r>
          <a:r>
            <a:rPr lang="en-US" dirty="0" err="1"/>
            <a:t>tarinoitaan</a:t>
          </a:r>
          <a:r>
            <a:rPr lang="en-US" dirty="0"/>
            <a:t> ja </a:t>
          </a:r>
          <a:r>
            <a:rPr lang="en-US" dirty="0" err="1"/>
            <a:t>kokemuksiaan</a:t>
          </a:r>
          <a:r>
            <a:rPr lang="en-US" dirty="0"/>
            <a:t> </a:t>
          </a:r>
          <a:r>
            <a:rPr lang="en-US" dirty="0" err="1"/>
            <a:t>positiivisessa</a:t>
          </a:r>
          <a:r>
            <a:rPr lang="en-US" dirty="0"/>
            <a:t> </a:t>
          </a:r>
          <a:r>
            <a:rPr lang="en-US" dirty="0" err="1"/>
            <a:t>ympäristössä</a:t>
          </a:r>
          <a:r>
            <a:rPr lang="en-US" dirty="0"/>
            <a:t>.</a:t>
          </a:r>
        </a:p>
      </dgm:t>
    </dgm:pt>
    <dgm:pt modelId="{F018C847-1898-451D-9A58-203C45EC5181}" type="parTrans" cxnId="{20366A8D-4E5F-4F00-B92C-6DC28DE15A4B}">
      <dgm:prSet/>
      <dgm:spPr/>
      <dgm:t>
        <a:bodyPr/>
        <a:lstStyle/>
        <a:p>
          <a:endParaRPr lang="en-US"/>
        </a:p>
      </dgm:t>
    </dgm:pt>
    <dgm:pt modelId="{7AAB80FE-D26B-4C5E-B46F-F871263A73A0}" type="sibTrans" cxnId="{20366A8D-4E5F-4F00-B92C-6DC28DE15A4B}">
      <dgm:prSet/>
      <dgm:spPr/>
      <dgm:t>
        <a:bodyPr/>
        <a:lstStyle/>
        <a:p>
          <a:endParaRPr lang="en-US"/>
        </a:p>
      </dgm:t>
    </dgm:pt>
    <dgm:pt modelId="{525DA24C-9BC3-4A1D-A2BE-78071C068BE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Positiivisen uutisoinnin voima</a:t>
          </a:r>
        </a:p>
      </dgm:t>
    </dgm:pt>
    <dgm:pt modelId="{D9D8F75C-EBE8-497C-9380-15B8747EE79A}" type="parTrans" cxnId="{75263A2D-15DF-44E5-9E6F-69015E8763D2}">
      <dgm:prSet/>
      <dgm:spPr/>
      <dgm:t>
        <a:bodyPr/>
        <a:lstStyle/>
        <a:p>
          <a:endParaRPr lang="en-US"/>
        </a:p>
      </dgm:t>
    </dgm:pt>
    <dgm:pt modelId="{ECDDD49F-B065-4D2B-B792-DF11648A317F}" type="sibTrans" cxnId="{75263A2D-15DF-44E5-9E6F-69015E8763D2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3958182D-D3F3-4219-B9E9-61D7489DE7D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Kanava</a:t>
          </a:r>
          <a:r>
            <a:rPr lang="en-US" dirty="0"/>
            <a:t> </a:t>
          </a:r>
          <a:r>
            <a:rPr lang="en-US" dirty="0" err="1"/>
            <a:t>korostaa</a:t>
          </a:r>
          <a:r>
            <a:rPr lang="en-US" dirty="0"/>
            <a:t> </a:t>
          </a:r>
          <a:r>
            <a:rPr lang="en-US" dirty="0" err="1"/>
            <a:t>ilon</a:t>
          </a:r>
          <a:r>
            <a:rPr lang="en-US" dirty="0"/>
            <a:t> ja </a:t>
          </a:r>
          <a:r>
            <a:rPr lang="en-US" dirty="0" err="1"/>
            <a:t>oppimisen</a:t>
          </a:r>
          <a:r>
            <a:rPr lang="en-US" dirty="0"/>
            <a:t> </a:t>
          </a:r>
          <a:r>
            <a:rPr lang="en-US" dirty="0" err="1"/>
            <a:t>merkitystä</a:t>
          </a:r>
          <a:r>
            <a:rPr lang="en-US" dirty="0"/>
            <a:t> </a:t>
          </a:r>
          <a:r>
            <a:rPr lang="en-US" dirty="0" err="1"/>
            <a:t>positiivisessa</a:t>
          </a:r>
          <a:r>
            <a:rPr lang="en-US" dirty="0"/>
            <a:t> </a:t>
          </a:r>
          <a:r>
            <a:rPr lang="en-US" dirty="0" err="1"/>
            <a:t>uutisoinnissa</a:t>
          </a:r>
          <a:r>
            <a:rPr lang="en-US" dirty="0"/>
            <a:t> </a:t>
          </a:r>
          <a:r>
            <a:rPr lang="en-US" dirty="0" err="1"/>
            <a:t>globaalisti</a:t>
          </a:r>
          <a:r>
            <a:rPr lang="en-US" dirty="0"/>
            <a:t>.</a:t>
          </a:r>
        </a:p>
      </dgm:t>
    </dgm:pt>
    <dgm:pt modelId="{B7B556F5-69AC-4226-B211-DF59800223B9}" type="parTrans" cxnId="{9FB2EC46-DA4C-47A7-AD41-6A6C6236C2D8}">
      <dgm:prSet/>
      <dgm:spPr/>
      <dgm:t>
        <a:bodyPr/>
        <a:lstStyle/>
        <a:p>
          <a:endParaRPr lang="en-US"/>
        </a:p>
      </dgm:t>
    </dgm:pt>
    <dgm:pt modelId="{D1ECDE1E-B649-47EA-B8E3-BD9E2E683777}" type="sibTrans" cxnId="{9FB2EC46-DA4C-47A7-AD41-6A6C6236C2D8}">
      <dgm:prSet/>
      <dgm:spPr/>
      <dgm:t>
        <a:bodyPr/>
        <a:lstStyle/>
        <a:p>
          <a:endParaRPr lang="en-US"/>
        </a:p>
      </dgm:t>
    </dgm:pt>
    <dgm:pt modelId="{FF032AD2-2D49-4CFB-B156-573695AAC383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Yhteisöllisyyden edistäminen</a:t>
          </a:r>
        </a:p>
      </dgm:t>
    </dgm:pt>
    <dgm:pt modelId="{262B25A9-9948-4294-B1E0-A815645CAC3D}" type="parTrans" cxnId="{D929FEDE-E457-4033-AE36-701D9ADDD5F6}">
      <dgm:prSet/>
      <dgm:spPr/>
      <dgm:t>
        <a:bodyPr/>
        <a:lstStyle/>
        <a:p>
          <a:endParaRPr lang="en-US"/>
        </a:p>
      </dgm:t>
    </dgm:pt>
    <dgm:pt modelId="{A53221D5-716B-4B63-8E02-95691B63B7C8}" type="sibTrans" cxnId="{D929FEDE-E457-4033-AE36-701D9ADDD5F6}">
      <dgm:prSet/>
      <dgm:spPr/>
      <dgm:t>
        <a:bodyPr/>
        <a:lstStyle/>
        <a:p>
          <a:endParaRPr lang="en-US"/>
        </a:p>
      </dgm:t>
    </dgm:pt>
    <dgm:pt modelId="{8DB6263A-568E-4AD1-B56D-1E05915152F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HappyNews.com</a:t>
          </a:r>
          <a:r>
            <a:rPr lang="en-US" dirty="0"/>
            <a:t> </a:t>
          </a:r>
          <a:r>
            <a:rPr lang="en-US" dirty="0" err="1"/>
            <a:t>rakentaa</a:t>
          </a:r>
          <a:r>
            <a:rPr lang="en-US" dirty="0"/>
            <a:t> </a:t>
          </a:r>
          <a:r>
            <a:rPr lang="en-US" dirty="0" err="1"/>
            <a:t>yhteisöä</a:t>
          </a:r>
          <a:r>
            <a:rPr lang="en-US" dirty="0"/>
            <a:t>, </a:t>
          </a:r>
          <a:r>
            <a:rPr lang="en-US" dirty="0" err="1"/>
            <a:t>joka</a:t>
          </a:r>
          <a:r>
            <a:rPr lang="en-US" dirty="0"/>
            <a:t> </a:t>
          </a:r>
          <a:r>
            <a:rPr lang="en-US" dirty="0" err="1"/>
            <a:t>tukee</a:t>
          </a:r>
          <a:r>
            <a:rPr lang="en-US" dirty="0"/>
            <a:t> </a:t>
          </a:r>
          <a:r>
            <a:rPr lang="en-US" dirty="0" err="1"/>
            <a:t>lasten</a:t>
          </a:r>
          <a:r>
            <a:rPr lang="en-US" dirty="0"/>
            <a:t> ja </a:t>
          </a:r>
          <a:r>
            <a:rPr lang="en-US" dirty="0" err="1"/>
            <a:t>nuorten</a:t>
          </a:r>
          <a:r>
            <a:rPr lang="en-US" dirty="0"/>
            <a:t>  </a:t>
          </a:r>
          <a:r>
            <a:rPr lang="en-US" dirty="0" err="1"/>
            <a:t>kasvua</a:t>
          </a:r>
          <a:r>
            <a:rPr lang="en-US" dirty="0"/>
            <a:t> ja </a:t>
          </a:r>
          <a:r>
            <a:rPr lang="en-US" dirty="0" err="1"/>
            <a:t>hyvinvointia</a:t>
          </a:r>
          <a:r>
            <a:rPr lang="en-US" dirty="0"/>
            <a:t> </a:t>
          </a:r>
          <a:r>
            <a:rPr lang="en-US" dirty="0" err="1"/>
            <a:t>maailmanlaajuisesti</a:t>
          </a:r>
          <a:r>
            <a:rPr lang="en-US" dirty="0"/>
            <a:t>.</a:t>
          </a:r>
        </a:p>
      </dgm:t>
    </dgm:pt>
    <dgm:pt modelId="{8BB68347-0292-4A98-93E6-386DEF9028DD}" type="parTrans" cxnId="{5BBF9920-D581-4C6E-8FFE-CBA9EEEAA4C2}">
      <dgm:prSet/>
      <dgm:spPr/>
      <dgm:t>
        <a:bodyPr/>
        <a:lstStyle/>
        <a:p>
          <a:endParaRPr lang="en-US"/>
        </a:p>
      </dgm:t>
    </dgm:pt>
    <dgm:pt modelId="{47FA632C-7B34-4ED2-865F-7E19E64D2A8E}" type="sibTrans" cxnId="{5BBF9920-D581-4C6E-8FFE-CBA9EEEAA4C2}">
      <dgm:prSet/>
      <dgm:spPr/>
      <dgm:t>
        <a:bodyPr/>
        <a:lstStyle/>
        <a:p>
          <a:endParaRPr lang="en-US"/>
        </a:p>
      </dgm:t>
    </dgm:pt>
    <dgm:pt modelId="{DED9AFF9-77B9-FB49-9A2E-2DF694EC9081}" type="pres">
      <dgm:prSet presAssocID="{5CCDC831-A10E-4D85-88D2-4EAD75547046}" presName="Name0" presStyleCnt="0">
        <dgm:presLayoutVars>
          <dgm:dir/>
          <dgm:resizeHandles val="exact"/>
        </dgm:presLayoutVars>
      </dgm:prSet>
      <dgm:spPr/>
    </dgm:pt>
    <dgm:pt modelId="{E609837C-B416-E845-8D92-4CD9E6743271}" type="pres">
      <dgm:prSet presAssocID="{CE20F868-8DE9-41B4-BE34-7ACA4DC60C9D}" presName="compNode" presStyleCnt="0"/>
      <dgm:spPr/>
    </dgm:pt>
    <dgm:pt modelId="{65AD9691-FE13-9A4C-B3F0-46CF2CB4B2AA}" type="pres">
      <dgm:prSet presAssocID="{CE20F868-8DE9-41B4-BE34-7ACA4DC60C9D}" presName="pictRect" presStyleLbl="revTx" presStyleIdx="0" presStyleCnt="6">
        <dgm:presLayoutVars>
          <dgm:chMax val="0"/>
          <dgm:bulletEnabled/>
        </dgm:presLayoutVars>
      </dgm:prSet>
      <dgm:spPr/>
    </dgm:pt>
    <dgm:pt modelId="{3315936F-D32D-604C-B1E9-B33BB7E85561}" type="pres">
      <dgm:prSet presAssocID="{CE20F868-8DE9-41B4-BE34-7ACA4DC60C9D}" presName="textRect" presStyleLbl="revTx" presStyleIdx="1" presStyleCnt="6">
        <dgm:presLayoutVars>
          <dgm:bulletEnabled/>
        </dgm:presLayoutVars>
      </dgm:prSet>
      <dgm:spPr/>
    </dgm:pt>
    <dgm:pt modelId="{5F34FFD0-5CC0-F24D-87FF-F3AAB137043D}" type="pres">
      <dgm:prSet presAssocID="{C8E84D8C-E393-4FE3-8284-ADBE38013C39}" presName="sibTrans" presStyleLbl="sibTrans2D1" presStyleIdx="0" presStyleCnt="0"/>
      <dgm:spPr/>
    </dgm:pt>
    <dgm:pt modelId="{0064E679-7C17-DA49-83AD-984669C1A455}" type="pres">
      <dgm:prSet presAssocID="{525DA24C-9BC3-4A1D-A2BE-78071C068BEC}" presName="compNode" presStyleCnt="0"/>
      <dgm:spPr/>
    </dgm:pt>
    <dgm:pt modelId="{5DB647DA-9EE3-7E47-B2A6-A4D6985EDC4D}" type="pres">
      <dgm:prSet presAssocID="{525DA24C-9BC3-4A1D-A2BE-78071C068BEC}" presName="pictRect" presStyleLbl="revTx" presStyleIdx="2" presStyleCnt="6">
        <dgm:presLayoutVars>
          <dgm:chMax val="0"/>
          <dgm:bulletEnabled/>
        </dgm:presLayoutVars>
      </dgm:prSet>
      <dgm:spPr/>
    </dgm:pt>
    <dgm:pt modelId="{F87CCE73-7984-6148-9B8E-D44DF4BFBE97}" type="pres">
      <dgm:prSet presAssocID="{525DA24C-9BC3-4A1D-A2BE-78071C068BEC}" presName="textRect" presStyleLbl="revTx" presStyleIdx="3" presStyleCnt="6">
        <dgm:presLayoutVars>
          <dgm:bulletEnabled/>
        </dgm:presLayoutVars>
      </dgm:prSet>
      <dgm:spPr/>
    </dgm:pt>
    <dgm:pt modelId="{F7F94FFE-AACF-3041-9F87-07102B4F40F7}" type="pres">
      <dgm:prSet presAssocID="{ECDDD49F-B065-4D2B-B792-DF11648A317F}" presName="sibTrans" presStyleLbl="sibTrans2D1" presStyleIdx="0" presStyleCnt="0"/>
      <dgm:spPr/>
    </dgm:pt>
    <dgm:pt modelId="{FBD45B0F-EF13-6A43-8D15-84B152E310F0}" type="pres">
      <dgm:prSet presAssocID="{FF032AD2-2D49-4CFB-B156-573695AAC383}" presName="compNode" presStyleCnt="0"/>
      <dgm:spPr/>
    </dgm:pt>
    <dgm:pt modelId="{80A732EB-E402-BF48-BF19-0729767AA59E}" type="pres">
      <dgm:prSet presAssocID="{FF032AD2-2D49-4CFB-B156-573695AAC383}" presName="pictRect" presStyleLbl="revTx" presStyleIdx="4" presStyleCnt="6">
        <dgm:presLayoutVars>
          <dgm:chMax val="0"/>
          <dgm:bulletEnabled/>
        </dgm:presLayoutVars>
      </dgm:prSet>
      <dgm:spPr/>
    </dgm:pt>
    <dgm:pt modelId="{C10C8B13-0160-D74F-A9B6-CC50BCEF9689}" type="pres">
      <dgm:prSet presAssocID="{FF032AD2-2D49-4CFB-B156-573695AAC383}" presName="textRect" presStyleLbl="revTx" presStyleIdx="5" presStyleCnt="6">
        <dgm:presLayoutVars>
          <dgm:bulletEnabled/>
        </dgm:presLayoutVars>
      </dgm:prSet>
      <dgm:spPr/>
    </dgm:pt>
  </dgm:ptLst>
  <dgm:cxnLst>
    <dgm:cxn modelId="{2577291B-F28A-9A4D-A46D-16AAE2A889BF}" type="presOf" srcId="{8DB6263A-568E-4AD1-B56D-1E05915152F3}" destId="{C10C8B13-0160-D74F-A9B6-CC50BCEF9689}" srcOrd="0" destOrd="0" presId="urn:microsoft.com/office/officeart/2024/3/layout/hArchList1"/>
    <dgm:cxn modelId="{F106731F-77F0-ED45-BE02-5E50BE115414}" type="presOf" srcId="{C8E84D8C-E393-4FE3-8284-ADBE38013C39}" destId="{5F34FFD0-5CC0-F24D-87FF-F3AAB137043D}" srcOrd="0" destOrd="0" presId="urn:microsoft.com/office/officeart/2024/3/layout/hArchList1"/>
    <dgm:cxn modelId="{5BBF9920-D581-4C6E-8FFE-CBA9EEEAA4C2}" srcId="{FF032AD2-2D49-4CFB-B156-573695AAC383}" destId="{8DB6263A-568E-4AD1-B56D-1E05915152F3}" srcOrd="0" destOrd="0" parTransId="{8BB68347-0292-4A98-93E6-386DEF9028DD}" sibTransId="{47FA632C-7B34-4ED2-865F-7E19E64D2A8E}"/>
    <dgm:cxn modelId="{75263A2D-15DF-44E5-9E6F-69015E8763D2}" srcId="{5CCDC831-A10E-4D85-88D2-4EAD75547046}" destId="{525DA24C-9BC3-4A1D-A2BE-78071C068BEC}" srcOrd="1" destOrd="0" parTransId="{D9D8F75C-EBE8-497C-9380-15B8747EE79A}" sibTransId="{ECDDD49F-B065-4D2B-B792-DF11648A317F}"/>
    <dgm:cxn modelId="{F497CC36-1066-EF48-9E44-3A5C874331C1}" type="presOf" srcId="{ECDDD49F-B065-4D2B-B792-DF11648A317F}" destId="{F7F94FFE-AACF-3041-9F87-07102B4F40F7}" srcOrd="0" destOrd="0" presId="urn:microsoft.com/office/officeart/2024/3/layout/hArchList1"/>
    <dgm:cxn modelId="{E3469937-5CD6-4140-A0B4-81CBE0D552B7}" type="presOf" srcId="{525DA24C-9BC3-4A1D-A2BE-78071C068BEC}" destId="{5DB647DA-9EE3-7E47-B2A6-A4D6985EDC4D}" srcOrd="0" destOrd="0" presId="urn:microsoft.com/office/officeart/2024/3/layout/hArchList1"/>
    <dgm:cxn modelId="{442CED3B-AEC1-BA4D-B19B-F219D6B6EAE0}" type="presOf" srcId="{FF032AD2-2D49-4CFB-B156-573695AAC383}" destId="{80A732EB-E402-BF48-BF19-0729767AA59E}" srcOrd="0" destOrd="0" presId="urn:microsoft.com/office/officeart/2024/3/layout/hArchList1"/>
    <dgm:cxn modelId="{9FB2EC46-DA4C-47A7-AD41-6A6C6236C2D8}" srcId="{525DA24C-9BC3-4A1D-A2BE-78071C068BEC}" destId="{3958182D-D3F3-4219-B9E9-61D7489DE7DA}" srcOrd="0" destOrd="0" parTransId="{B7B556F5-69AC-4226-B211-DF59800223B9}" sibTransId="{D1ECDE1E-B649-47EA-B8E3-BD9E2E683777}"/>
    <dgm:cxn modelId="{CD348F54-3F51-3E44-B79F-640A75DEF056}" type="presOf" srcId="{5CCDC831-A10E-4D85-88D2-4EAD75547046}" destId="{DED9AFF9-77B9-FB49-9A2E-2DF694EC9081}" srcOrd="0" destOrd="0" presId="urn:microsoft.com/office/officeart/2024/3/layout/hArchList1"/>
    <dgm:cxn modelId="{FE4C295D-B095-F74D-8352-5A1C2F817112}" type="presOf" srcId="{CE20F868-8DE9-41B4-BE34-7ACA4DC60C9D}" destId="{65AD9691-FE13-9A4C-B3F0-46CF2CB4B2AA}" srcOrd="0" destOrd="0" presId="urn:microsoft.com/office/officeart/2024/3/layout/hArchList1"/>
    <dgm:cxn modelId="{0BB38368-E519-41FE-B133-0D46721B59BC}" srcId="{5CCDC831-A10E-4D85-88D2-4EAD75547046}" destId="{CE20F868-8DE9-41B4-BE34-7ACA4DC60C9D}" srcOrd="0" destOrd="0" parTransId="{27397654-3A86-43DE-A995-EFC55F672EBD}" sibTransId="{C8E84D8C-E393-4FE3-8284-ADBE38013C39}"/>
    <dgm:cxn modelId="{20366A8D-4E5F-4F00-B92C-6DC28DE15A4B}" srcId="{CE20F868-8DE9-41B4-BE34-7ACA4DC60C9D}" destId="{D8DF8365-6C73-46B5-BAA8-33AE21E67957}" srcOrd="0" destOrd="0" parTransId="{F018C847-1898-451D-9A58-203C45EC5181}" sibTransId="{7AAB80FE-D26B-4C5E-B46F-F871263A73A0}"/>
    <dgm:cxn modelId="{07A46EB5-2F6F-BE47-9A4A-D2A478786E1E}" type="presOf" srcId="{3958182D-D3F3-4219-B9E9-61D7489DE7DA}" destId="{F87CCE73-7984-6148-9B8E-D44DF4BFBE97}" srcOrd="0" destOrd="0" presId="urn:microsoft.com/office/officeart/2024/3/layout/hArchList1"/>
    <dgm:cxn modelId="{D929FEDE-E457-4033-AE36-701D9ADDD5F6}" srcId="{5CCDC831-A10E-4D85-88D2-4EAD75547046}" destId="{FF032AD2-2D49-4CFB-B156-573695AAC383}" srcOrd="2" destOrd="0" parTransId="{262B25A9-9948-4294-B1E0-A815645CAC3D}" sibTransId="{A53221D5-716B-4B63-8E02-95691B63B7C8}"/>
    <dgm:cxn modelId="{FABF99F5-0B3C-8C4A-B86F-9A2DF8C283D4}" type="presOf" srcId="{D8DF8365-6C73-46B5-BAA8-33AE21E67957}" destId="{3315936F-D32D-604C-B1E9-B33BB7E85561}" srcOrd="0" destOrd="0" presId="urn:microsoft.com/office/officeart/2024/3/layout/hArchList1"/>
    <dgm:cxn modelId="{CC11BEFE-D492-9946-951D-3661A1B3808A}" type="presParOf" srcId="{DED9AFF9-77B9-FB49-9A2E-2DF694EC9081}" destId="{E609837C-B416-E845-8D92-4CD9E6743271}" srcOrd="0" destOrd="0" presId="urn:microsoft.com/office/officeart/2024/3/layout/hArchList1"/>
    <dgm:cxn modelId="{A1E3411F-E40C-DB45-AA08-685C4FC0E93F}" type="presParOf" srcId="{E609837C-B416-E845-8D92-4CD9E6743271}" destId="{65AD9691-FE13-9A4C-B3F0-46CF2CB4B2AA}" srcOrd="0" destOrd="0" presId="urn:microsoft.com/office/officeart/2024/3/layout/hArchList1"/>
    <dgm:cxn modelId="{F295CEF2-A207-D542-B4F9-A431111A9F59}" type="presParOf" srcId="{E609837C-B416-E845-8D92-4CD9E6743271}" destId="{3315936F-D32D-604C-B1E9-B33BB7E85561}" srcOrd="1" destOrd="0" presId="urn:microsoft.com/office/officeart/2024/3/layout/hArchList1"/>
    <dgm:cxn modelId="{742D1B37-4AEE-AC41-837E-B809E798DE95}" type="presParOf" srcId="{DED9AFF9-77B9-FB49-9A2E-2DF694EC9081}" destId="{5F34FFD0-5CC0-F24D-87FF-F3AAB137043D}" srcOrd="1" destOrd="0" presId="urn:microsoft.com/office/officeart/2024/3/layout/hArchList1"/>
    <dgm:cxn modelId="{BCA4ADEB-F913-8744-A5AD-437598C2C733}" type="presParOf" srcId="{DED9AFF9-77B9-FB49-9A2E-2DF694EC9081}" destId="{0064E679-7C17-DA49-83AD-984669C1A455}" srcOrd="2" destOrd="0" presId="urn:microsoft.com/office/officeart/2024/3/layout/hArchList1"/>
    <dgm:cxn modelId="{289665EF-7D46-4C48-A43F-9B6E79143A03}" type="presParOf" srcId="{0064E679-7C17-DA49-83AD-984669C1A455}" destId="{5DB647DA-9EE3-7E47-B2A6-A4D6985EDC4D}" srcOrd="0" destOrd="0" presId="urn:microsoft.com/office/officeart/2024/3/layout/hArchList1"/>
    <dgm:cxn modelId="{5CD57BFF-120E-554A-90B0-3AD4CBD1BE12}" type="presParOf" srcId="{0064E679-7C17-DA49-83AD-984669C1A455}" destId="{F87CCE73-7984-6148-9B8E-D44DF4BFBE97}" srcOrd="1" destOrd="0" presId="urn:microsoft.com/office/officeart/2024/3/layout/hArchList1"/>
    <dgm:cxn modelId="{BC9306FE-2865-224E-98F2-68261D6F738B}" type="presParOf" srcId="{DED9AFF9-77B9-FB49-9A2E-2DF694EC9081}" destId="{F7F94FFE-AACF-3041-9F87-07102B4F40F7}" srcOrd="3" destOrd="0" presId="urn:microsoft.com/office/officeart/2024/3/layout/hArchList1"/>
    <dgm:cxn modelId="{3FDBACF5-F33B-FC42-9CA9-1E9E5331FFBB}" type="presParOf" srcId="{DED9AFF9-77B9-FB49-9A2E-2DF694EC9081}" destId="{FBD45B0F-EF13-6A43-8D15-84B152E310F0}" srcOrd="4" destOrd="0" presId="urn:microsoft.com/office/officeart/2024/3/layout/hArchList1"/>
    <dgm:cxn modelId="{AB939921-8863-404F-9AE3-9983A0BCEBFD}" type="presParOf" srcId="{FBD45B0F-EF13-6A43-8D15-84B152E310F0}" destId="{80A732EB-E402-BF48-BF19-0729767AA59E}" srcOrd="0" destOrd="0" presId="urn:microsoft.com/office/officeart/2024/3/layout/hArchList1"/>
    <dgm:cxn modelId="{A6EFE385-EB67-144C-9597-2FAE49F0F115}" type="presParOf" srcId="{FBD45B0F-EF13-6A43-8D15-84B152E310F0}" destId="{C10C8B13-0160-D74F-A9B6-CC50BCEF9689}" srcOrd="1" destOrd="0" presId="urn:microsoft.com/office/officeart/2024/3/layout/hArc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733EE-652F-48E2-834B-109A47467B11}">
      <dsp:nvSpPr>
        <dsp:cNvPr id="0" name=""/>
        <dsp:cNvSpPr/>
      </dsp:nvSpPr>
      <dsp:spPr>
        <a:xfrm>
          <a:off x="0" y="0"/>
          <a:ext cx="1550765" cy="155076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r="7374" b="-1"/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F97618-FE18-41EE-8AC9-809C680668DA}">
      <dsp:nvSpPr>
        <dsp:cNvPr id="0" name=""/>
        <dsp:cNvSpPr/>
      </dsp:nvSpPr>
      <dsp:spPr>
        <a:xfrm>
          <a:off x="1730765" y="0"/>
          <a:ext cx="9598078" cy="385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i-FI" sz="1800" kern="1200"/>
            <a:t>Myönteinen ajattelu</a:t>
          </a:r>
        </a:p>
      </dsp:txBody>
      <dsp:txXfrm>
        <a:off x="1730765" y="0"/>
        <a:ext cx="9598078" cy="385336"/>
      </dsp:txXfrm>
    </dsp:sp>
    <dsp:sp modelId="{229025BC-4A4E-49BE-9C52-33461784DE85}">
      <dsp:nvSpPr>
        <dsp:cNvPr id="0" name=""/>
        <dsp:cNvSpPr/>
      </dsp:nvSpPr>
      <dsp:spPr>
        <a:xfrm>
          <a:off x="1730765" y="385336"/>
          <a:ext cx="9598078" cy="1165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400" kern="1200" dirty="0" err="1"/>
            <a:t>HappyNews.com</a:t>
          </a:r>
          <a:r>
            <a:rPr lang="fi-FI" sz="1400" kern="1200" dirty="0"/>
            <a:t> kannustaa kehittämään positiivista ajattelutapaa ja näkemään asiat toivorikkaina.</a:t>
          </a:r>
        </a:p>
      </dsp:txBody>
      <dsp:txXfrm>
        <a:off x="1730765" y="385336"/>
        <a:ext cx="9598078" cy="1165429"/>
      </dsp:txXfrm>
    </dsp:sp>
    <dsp:sp modelId="{EEA47C12-D5FE-4E1B-88D2-C417D6387EAF}">
      <dsp:nvSpPr>
        <dsp:cNvPr id="0" name=""/>
        <dsp:cNvSpPr/>
      </dsp:nvSpPr>
      <dsp:spPr>
        <a:xfrm>
          <a:off x="0" y="1674826"/>
          <a:ext cx="1550765" cy="155076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7" r="5262" b="-2"/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04995C-C472-42BD-8175-F112FAA06178}">
      <dsp:nvSpPr>
        <dsp:cNvPr id="0" name=""/>
        <dsp:cNvSpPr/>
      </dsp:nvSpPr>
      <dsp:spPr>
        <a:xfrm>
          <a:off x="1730765" y="1674826"/>
          <a:ext cx="9598078" cy="385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i-FI" sz="1800" kern="1200"/>
            <a:t>Empatian kehittäminen</a:t>
          </a:r>
        </a:p>
      </dsp:txBody>
      <dsp:txXfrm>
        <a:off x="1730765" y="1674826"/>
        <a:ext cx="9598078" cy="385336"/>
      </dsp:txXfrm>
    </dsp:sp>
    <dsp:sp modelId="{DD3DA967-65E9-486A-B152-714B0218C0F2}">
      <dsp:nvSpPr>
        <dsp:cNvPr id="0" name=""/>
        <dsp:cNvSpPr/>
      </dsp:nvSpPr>
      <dsp:spPr>
        <a:xfrm>
          <a:off x="1730765" y="2060162"/>
          <a:ext cx="9598078" cy="1165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400" kern="1200" dirty="0"/>
            <a:t>Alustan avulla lapset ja nuoret oppivat ymmärtämään toisten tunteita ja näkökulmia paremmin.</a:t>
          </a:r>
        </a:p>
      </dsp:txBody>
      <dsp:txXfrm>
        <a:off x="1730765" y="2060162"/>
        <a:ext cx="9598078" cy="1165429"/>
      </dsp:txXfrm>
    </dsp:sp>
    <dsp:sp modelId="{798A63DE-97F6-4237-9284-E5B2602A71D6}">
      <dsp:nvSpPr>
        <dsp:cNvPr id="0" name=""/>
        <dsp:cNvSpPr/>
      </dsp:nvSpPr>
      <dsp:spPr>
        <a:xfrm>
          <a:off x="0" y="3349652"/>
          <a:ext cx="1550765" cy="155076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4" r="27785" b="-2"/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09C0AB-ECB4-4E1D-A67E-649577F1406D}">
      <dsp:nvSpPr>
        <dsp:cNvPr id="0" name=""/>
        <dsp:cNvSpPr/>
      </dsp:nvSpPr>
      <dsp:spPr>
        <a:xfrm>
          <a:off x="1730765" y="3349652"/>
          <a:ext cx="9598078" cy="385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i-FI" sz="1800" kern="1200"/>
            <a:t>Sosiaalisten taitojen vahvistaminen</a:t>
          </a:r>
        </a:p>
      </dsp:txBody>
      <dsp:txXfrm>
        <a:off x="1730765" y="3349652"/>
        <a:ext cx="9598078" cy="385336"/>
      </dsp:txXfrm>
    </dsp:sp>
    <dsp:sp modelId="{0F11D2AC-FAC9-45EA-AE8D-B08CC473322E}">
      <dsp:nvSpPr>
        <dsp:cNvPr id="0" name=""/>
        <dsp:cNvSpPr/>
      </dsp:nvSpPr>
      <dsp:spPr>
        <a:xfrm>
          <a:off x="1730765" y="3734989"/>
          <a:ext cx="9598078" cy="1165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400" kern="1200" dirty="0"/>
            <a:t>Myönteinen ajattelu ja empatia tukevat sosiaalisten taitojen kehittymistä ja vuorovaikutusta.</a:t>
          </a:r>
        </a:p>
      </dsp:txBody>
      <dsp:txXfrm>
        <a:off x="1730765" y="3734989"/>
        <a:ext cx="9598078" cy="11654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60C1CC-8722-4F86-99AA-7F1224EFCE4F}">
      <dsp:nvSpPr>
        <dsp:cNvPr id="0" name=""/>
        <dsp:cNvSpPr/>
      </dsp:nvSpPr>
      <dsp:spPr>
        <a:xfrm>
          <a:off x="0" y="0"/>
          <a:ext cx="1550765" cy="155076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9" r="27071" b="-1"/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C745A4-410A-47F8-ABCB-4D1801B5EDE4}">
      <dsp:nvSpPr>
        <dsp:cNvPr id="0" name=""/>
        <dsp:cNvSpPr/>
      </dsp:nvSpPr>
      <dsp:spPr>
        <a:xfrm>
          <a:off x="1730765" y="0"/>
          <a:ext cx="9598078" cy="385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i-FI" sz="1800" kern="1200"/>
            <a:t>Globaali karttanäkymä</a:t>
          </a:r>
        </a:p>
      </dsp:txBody>
      <dsp:txXfrm>
        <a:off x="1730765" y="0"/>
        <a:ext cx="9598078" cy="385336"/>
      </dsp:txXfrm>
    </dsp:sp>
    <dsp:sp modelId="{31833ED7-BB01-4F6F-ABC6-1945D613711D}">
      <dsp:nvSpPr>
        <dsp:cNvPr id="0" name=""/>
        <dsp:cNvSpPr/>
      </dsp:nvSpPr>
      <dsp:spPr>
        <a:xfrm>
          <a:off x="1730765" y="385336"/>
          <a:ext cx="9598078" cy="1165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400" kern="1200"/>
            <a:t>Karttanäkymä visualisoi uutistapahtumat eri maissa reaaliajassa, helpottaen maailmanlaajuista uutisseurantaa.</a:t>
          </a:r>
        </a:p>
      </dsp:txBody>
      <dsp:txXfrm>
        <a:off x="1730765" y="385336"/>
        <a:ext cx="9598078" cy="1165429"/>
      </dsp:txXfrm>
    </dsp:sp>
    <dsp:sp modelId="{B6249571-A82C-466A-BA86-14F3A6606B71}">
      <dsp:nvSpPr>
        <dsp:cNvPr id="0" name=""/>
        <dsp:cNvSpPr/>
      </dsp:nvSpPr>
      <dsp:spPr>
        <a:xfrm>
          <a:off x="0" y="1674826"/>
          <a:ext cx="1550765" cy="155076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4" r="15943" b="-4"/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EA549F-5D1F-4492-9A0C-6270CE77FE7C}">
      <dsp:nvSpPr>
        <dsp:cNvPr id="0" name=""/>
        <dsp:cNvSpPr/>
      </dsp:nvSpPr>
      <dsp:spPr>
        <a:xfrm>
          <a:off x="1730765" y="1674826"/>
          <a:ext cx="9598078" cy="385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i-FI" sz="1800" kern="1200"/>
            <a:t>Monikieliset automaattitekstitykset</a:t>
          </a:r>
        </a:p>
      </dsp:txBody>
      <dsp:txXfrm>
        <a:off x="1730765" y="1674826"/>
        <a:ext cx="9598078" cy="385336"/>
      </dsp:txXfrm>
    </dsp:sp>
    <dsp:sp modelId="{348CD27A-3FE0-49D5-9E5B-A220D8A3D648}">
      <dsp:nvSpPr>
        <dsp:cNvPr id="0" name=""/>
        <dsp:cNvSpPr/>
      </dsp:nvSpPr>
      <dsp:spPr>
        <a:xfrm>
          <a:off x="1730765" y="2060162"/>
          <a:ext cx="9598078" cy="1165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400" kern="1200"/>
            <a:t>Automaattiset tekstitykset tarjoavat sisältöä monilla kielillä, parantaen saavutettavuutta ja ymmärrettävyyttä.</a:t>
          </a:r>
        </a:p>
      </dsp:txBody>
      <dsp:txXfrm>
        <a:off x="1730765" y="2060162"/>
        <a:ext cx="9598078" cy="1165429"/>
      </dsp:txXfrm>
    </dsp:sp>
    <dsp:sp modelId="{ED650A57-99F7-4E3C-A7D2-500AF41F6239}">
      <dsp:nvSpPr>
        <dsp:cNvPr id="0" name=""/>
        <dsp:cNvSpPr/>
      </dsp:nvSpPr>
      <dsp:spPr>
        <a:xfrm>
          <a:off x="0" y="3349652"/>
          <a:ext cx="1550765" cy="155076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r="14963" b="-2"/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021844C-F80E-4166-8478-882078BE555E}">
      <dsp:nvSpPr>
        <dsp:cNvPr id="0" name=""/>
        <dsp:cNvSpPr/>
      </dsp:nvSpPr>
      <dsp:spPr>
        <a:xfrm>
          <a:off x="1730765" y="3349652"/>
          <a:ext cx="9598078" cy="385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i-FI" sz="1800" kern="1200"/>
            <a:t>Sisällön inklusiivisuus</a:t>
          </a:r>
        </a:p>
      </dsp:txBody>
      <dsp:txXfrm>
        <a:off x="1730765" y="3349652"/>
        <a:ext cx="9598078" cy="385336"/>
      </dsp:txXfrm>
    </dsp:sp>
    <dsp:sp modelId="{6B98CB5A-0FFA-4E28-9757-7F1CFBA2A372}">
      <dsp:nvSpPr>
        <dsp:cNvPr id="0" name=""/>
        <dsp:cNvSpPr/>
      </dsp:nvSpPr>
      <dsp:spPr>
        <a:xfrm>
          <a:off x="1730765" y="3734989"/>
          <a:ext cx="9598078" cy="1165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400" kern="1200"/>
            <a:t>Tekstitykset tukevat eritaustaisten katsojien osallistumista ja ymmärrystä sisällöstä.</a:t>
          </a:r>
        </a:p>
      </dsp:txBody>
      <dsp:txXfrm>
        <a:off x="1730765" y="3734989"/>
        <a:ext cx="9598078" cy="11654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AD9691-FE13-9A4C-B3F0-46CF2CB4B2AA}">
      <dsp:nvSpPr>
        <dsp:cNvPr id="0" name=""/>
        <dsp:cNvSpPr/>
      </dsp:nvSpPr>
      <dsp:spPr>
        <a:xfrm>
          <a:off x="0" y="0"/>
          <a:ext cx="2303145" cy="624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kern="1200" dirty="0" err="1"/>
            <a:t>Innokas</a:t>
          </a:r>
          <a:r>
            <a:rPr lang="en-US" sz="1800" kern="1200" dirty="0"/>
            <a:t> </a:t>
          </a:r>
          <a:r>
            <a:rPr lang="en-US" sz="1800" kern="1200" dirty="0" err="1"/>
            <a:t>ääni</a:t>
          </a:r>
          <a:endParaRPr lang="en-US" sz="1800" kern="1200" dirty="0"/>
        </a:p>
      </dsp:txBody>
      <dsp:txXfrm>
        <a:off x="0" y="0"/>
        <a:ext cx="2303145" cy="624349"/>
      </dsp:txXfrm>
    </dsp:sp>
    <dsp:sp modelId="{3315936F-D32D-604C-B1E9-B33BB7E85561}">
      <dsp:nvSpPr>
        <dsp:cNvPr id="0" name=""/>
        <dsp:cNvSpPr/>
      </dsp:nvSpPr>
      <dsp:spPr>
        <a:xfrm>
          <a:off x="0" y="624349"/>
          <a:ext cx="2303145" cy="16067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HappyNews.com</a:t>
          </a:r>
          <a:r>
            <a:rPr lang="en-US" sz="1400" kern="1200" dirty="0"/>
            <a:t> </a:t>
          </a:r>
          <a:r>
            <a:rPr lang="en-US" sz="1400" kern="1200" dirty="0" err="1"/>
            <a:t>antaa</a:t>
          </a:r>
          <a:r>
            <a:rPr lang="en-US" sz="1400" kern="1200" dirty="0"/>
            <a:t> </a:t>
          </a:r>
          <a:r>
            <a:rPr lang="en-US" sz="1400" kern="1200" dirty="0" err="1"/>
            <a:t>lapsille</a:t>
          </a:r>
          <a:r>
            <a:rPr lang="en-US" sz="1400" kern="1200" dirty="0"/>
            <a:t> ja </a:t>
          </a:r>
          <a:r>
            <a:rPr lang="en-US" sz="1400" kern="1200" dirty="0" err="1"/>
            <a:t>nuorille</a:t>
          </a:r>
          <a:r>
            <a:rPr lang="en-US" sz="1400" kern="1200" dirty="0"/>
            <a:t> </a:t>
          </a:r>
          <a:r>
            <a:rPr lang="en-US" sz="1400" kern="1200" dirty="0" err="1"/>
            <a:t>tilaa</a:t>
          </a:r>
          <a:r>
            <a:rPr lang="en-US" sz="1400" kern="1200" dirty="0"/>
            <a:t> </a:t>
          </a:r>
          <a:r>
            <a:rPr lang="en-US" sz="1400" kern="1200" dirty="0" err="1"/>
            <a:t>kertoa</a:t>
          </a:r>
          <a:r>
            <a:rPr lang="en-US" sz="1400" kern="1200" dirty="0"/>
            <a:t> </a:t>
          </a:r>
          <a:r>
            <a:rPr lang="en-US" sz="1400" kern="1200" dirty="0" err="1"/>
            <a:t>omia</a:t>
          </a:r>
          <a:r>
            <a:rPr lang="en-US" sz="1400" kern="1200" dirty="0"/>
            <a:t> </a:t>
          </a:r>
          <a:r>
            <a:rPr lang="en-US" sz="1400" kern="1200" dirty="0" err="1"/>
            <a:t>tarinoitaan</a:t>
          </a:r>
          <a:r>
            <a:rPr lang="en-US" sz="1400" kern="1200" dirty="0"/>
            <a:t> ja </a:t>
          </a:r>
          <a:r>
            <a:rPr lang="en-US" sz="1400" kern="1200" dirty="0" err="1"/>
            <a:t>kokemuksiaan</a:t>
          </a:r>
          <a:r>
            <a:rPr lang="en-US" sz="1400" kern="1200" dirty="0"/>
            <a:t> </a:t>
          </a:r>
          <a:r>
            <a:rPr lang="en-US" sz="1400" kern="1200" dirty="0" err="1"/>
            <a:t>positiivisessa</a:t>
          </a:r>
          <a:r>
            <a:rPr lang="en-US" sz="1400" kern="1200" dirty="0"/>
            <a:t> </a:t>
          </a:r>
          <a:r>
            <a:rPr lang="en-US" sz="1400" kern="1200" dirty="0" err="1"/>
            <a:t>ympäristössä</a:t>
          </a:r>
          <a:r>
            <a:rPr lang="en-US" sz="1400" kern="1200" dirty="0"/>
            <a:t>.</a:t>
          </a:r>
        </a:p>
      </dsp:txBody>
      <dsp:txXfrm>
        <a:off x="0" y="624349"/>
        <a:ext cx="2303145" cy="1606786"/>
      </dsp:txXfrm>
    </dsp:sp>
    <dsp:sp modelId="{5DB647DA-9EE3-7E47-B2A6-A4D6985EDC4D}">
      <dsp:nvSpPr>
        <dsp:cNvPr id="0" name=""/>
        <dsp:cNvSpPr/>
      </dsp:nvSpPr>
      <dsp:spPr>
        <a:xfrm>
          <a:off x="2533459" y="0"/>
          <a:ext cx="2303145" cy="624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kern="1200"/>
            <a:t>Positiivisen uutisoinnin voima</a:t>
          </a:r>
        </a:p>
      </dsp:txBody>
      <dsp:txXfrm>
        <a:off x="2533459" y="0"/>
        <a:ext cx="2303145" cy="624349"/>
      </dsp:txXfrm>
    </dsp:sp>
    <dsp:sp modelId="{F87CCE73-7984-6148-9B8E-D44DF4BFBE97}">
      <dsp:nvSpPr>
        <dsp:cNvPr id="0" name=""/>
        <dsp:cNvSpPr/>
      </dsp:nvSpPr>
      <dsp:spPr>
        <a:xfrm>
          <a:off x="2533459" y="624349"/>
          <a:ext cx="2303145" cy="16067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Kanava</a:t>
          </a:r>
          <a:r>
            <a:rPr lang="en-US" sz="1400" kern="1200" dirty="0"/>
            <a:t> </a:t>
          </a:r>
          <a:r>
            <a:rPr lang="en-US" sz="1400" kern="1200" dirty="0" err="1"/>
            <a:t>korostaa</a:t>
          </a:r>
          <a:r>
            <a:rPr lang="en-US" sz="1400" kern="1200" dirty="0"/>
            <a:t> </a:t>
          </a:r>
          <a:r>
            <a:rPr lang="en-US" sz="1400" kern="1200" dirty="0" err="1"/>
            <a:t>ilon</a:t>
          </a:r>
          <a:r>
            <a:rPr lang="en-US" sz="1400" kern="1200" dirty="0"/>
            <a:t> ja </a:t>
          </a:r>
          <a:r>
            <a:rPr lang="en-US" sz="1400" kern="1200" dirty="0" err="1"/>
            <a:t>oppimisen</a:t>
          </a:r>
          <a:r>
            <a:rPr lang="en-US" sz="1400" kern="1200" dirty="0"/>
            <a:t> </a:t>
          </a:r>
          <a:r>
            <a:rPr lang="en-US" sz="1400" kern="1200" dirty="0" err="1"/>
            <a:t>merkitystä</a:t>
          </a:r>
          <a:r>
            <a:rPr lang="en-US" sz="1400" kern="1200" dirty="0"/>
            <a:t> </a:t>
          </a:r>
          <a:r>
            <a:rPr lang="en-US" sz="1400" kern="1200" dirty="0" err="1"/>
            <a:t>positiivisessa</a:t>
          </a:r>
          <a:r>
            <a:rPr lang="en-US" sz="1400" kern="1200" dirty="0"/>
            <a:t> </a:t>
          </a:r>
          <a:r>
            <a:rPr lang="en-US" sz="1400" kern="1200" dirty="0" err="1"/>
            <a:t>uutisoinnissa</a:t>
          </a:r>
          <a:r>
            <a:rPr lang="en-US" sz="1400" kern="1200" dirty="0"/>
            <a:t> </a:t>
          </a:r>
          <a:r>
            <a:rPr lang="en-US" sz="1400" kern="1200" dirty="0" err="1"/>
            <a:t>globaalisti</a:t>
          </a:r>
          <a:r>
            <a:rPr lang="en-US" sz="1400" kern="1200" dirty="0"/>
            <a:t>.</a:t>
          </a:r>
        </a:p>
      </dsp:txBody>
      <dsp:txXfrm>
        <a:off x="2533459" y="624349"/>
        <a:ext cx="2303145" cy="1606786"/>
      </dsp:txXfrm>
    </dsp:sp>
    <dsp:sp modelId="{80A732EB-E402-BF48-BF19-0729767AA59E}">
      <dsp:nvSpPr>
        <dsp:cNvPr id="0" name=""/>
        <dsp:cNvSpPr/>
      </dsp:nvSpPr>
      <dsp:spPr>
        <a:xfrm>
          <a:off x="5066919" y="0"/>
          <a:ext cx="2303145" cy="624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kern="1200"/>
            <a:t>Yhteisöllisyyden edistäminen</a:t>
          </a:r>
        </a:p>
      </dsp:txBody>
      <dsp:txXfrm>
        <a:off x="5066919" y="0"/>
        <a:ext cx="2303145" cy="624349"/>
      </dsp:txXfrm>
    </dsp:sp>
    <dsp:sp modelId="{C10C8B13-0160-D74F-A9B6-CC50BCEF9689}">
      <dsp:nvSpPr>
        <dsp:cNvPr id="0" name=""/>
        <dsp:cNvSpPr/>
      </dsp:nvSpPr>
      <dsp:spPr>
        <a:xfrm>
          <a:off x="5066919" y="624349"/>
          <a:ext cx="2303145" cy="16067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HappyNews.com</a:t>
          </a:r>
          <a:r>
            <a:rPr lang="en-US" sz="1400" kern="1200" dirty="0"/>
            <a:t> </a:t>
          </a:r>
          <a:r>
            <a:rPr lang="en-US" sz="1400" kern="1200" dirty="0" err="1"/>
            <a:t>rakentaa</a:t>
          </a:r>
          <a:r>
            <a:rPr lang="en-US" sz="1400" kern="1200" dirty="0"/>
            <a:t> </a:t>
          </a:r>
          <a:r>
            <a:rPr lang="en-US" sz="1400" kern="1200" dirty="0" err="1"/>
            <a:t>yhteisöä</a:t>
          </a:r>
          <a:r>
            <a:rPr lang="en-US" sz="1400" kern="1200" dirty="0"/>
            <a:t>, </a:t>
          </a:r>
          <a:r>
            <a:rPr lang="en-US" sz="1400" kern="1200" dirty="0" err="1"/>
            <a:t>joka</a:t>
          </a:r>
          <a:r>
            <a:rPr lang="en-US" sz="1400" kern="1200" dirty="0"/>
            <a:t> </a:t>
          </a:r>
          <a:r>
            <a:rPr lang="en-US" sz="1400" kern="1200" dirty="0" err="1"/>
            <a:t>tukee</a:t>
          </a:r>
          <a:r>
            <a:rPr lang="en-US" sz="1400" kern="1200" dirty="0"/>
            <a:t> </a:t>
          </a:r>
          <a:r>
            <a:rPr lang="en-US" sz="1400" kern="1200" dirty="0" err="1"/>
            <a:t>lasten</a:t>
          </a:r>
          <a:r>
            <a:rPr lang="en-US" sz="1400" kern="1200" dirty="0"/>
            <a:t> ja </a:t>
          </a:r>
          <a:r>
            <a:rPr lang="en-US" sz="1400" kern="1200" dirty="0" err="1"/>
            <a:t>nuorten</a:t>
          </a:r>
          <a:r>
            <a:rPr lang="en-US" sz="1400" kern="1200" dirty="0"/>
            <a:t>  </a:t>
          </a:r>
          <a:r>
            <a:rPr lang="en-US" sz="1400" kern="1200" dirty="0" err="1"/>
            <a:t>kasvua</a:t>
          </a:r>
          <a:r>
            <a:rPr lang="en-US" sz="1400" kern="1200" dirty="0"/>
            <a:t> ja </a:t>
          </a:r>
          <a:r>
            <a:rPr lang="en-US" sz="1400" kern="1200" dirty="0" err="1"/>
            <a:t>hyvinvointia</a:t>
          </a:r>
          <a:r>
            <a:rPr lang="en-US" sz="1400" kern="1200" dirty="0"/>
            <a:t> </a:t>
          </a:r>
          <a:r>
            <a:rPr lang="en-US" sz="1400" kern="1200" dirty="0" err="1"/>
            <a:t>maailmanlaajuisesti</a:t>
          </a:r>
          <a:r>
            <a:rPr lang="en-US" sz="1400" kern="1200" dirty="0"/>
            <a:t>.</a:t>
          </a:r>
        </a:p>
      </dsp:txBody>
      <dsp:txXfrm>
        <a:off x="5066919" y="624349"/>
        <a:ext cx="2303145" cy="16067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24/3/layout/verticalVisualTextBlock1">
  <dgm:title val="Vertical Visual Text Blocks"/>
  <dgm:desc val="Pictures with short bits of text with formatted headers. Use as an easier-to-read alternative to a bulleted list."/>
  <dgm:catLst>
    <dgm:cat type="picture" pri="1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Root">
    <dgm:varLst>
      <dgm:dir/>
      <dgm:resizeHandles val="exact"/>
    </dgm:varLst>
    <dgm:choose name="BasedOnLanguageDirection">
      <dgm:if name="LeftToRight" func="var" arg="dir" op="equ" val="norm">
        <dgm:alg type="lin">
          <dgm:param type="linDir" val="fromT"/>
          <dgm:param type="vertAlign" val="t"/>
          <dgm:param type="horzAlign" val="l"/>
        </dgm:alg>
      </dgm:if>
      <dgm:else name="RightToLeft">
        <dgm:alg type="lin">
          <dgm:param type="linDir" val="fromT"/>
          <dgm:param type="vertAlign" val="t"/>
          <dgm:param type="horzAlign" val="r"/>
        </dgm:alg>
      </dgm:else>
    </dgm:choose>
    <dgm:presOf/>
    <dgm:constrLst>
      <dgm:constr type="primFontSz" for="des" forName="Subtitle" op="equ" val="18"/>
      <dgm:constr type="primFontSz" for="des" forName="Description" refType="primFontSz" refFor="des" refForName="Subtitle" op="equ" fact="0.77"/>
      <dgm:constr type="w" for="ch" forName="Composite" refType="w"/>
      <dgm:constr type="h" for="ch" forName="Composite" refType="h"/>
      <dgm:constr type="h" for="ch" forName="sibTrans" refType="h" refFor="ch" refForName="Composite" fact="0.08"/>
      <dgm:constr type="sp" refType="w" refFor="ch" refForName="Composite" op="equ" fact="0.1"/>
    </dgm:constrLst>
    <dgm:ruleLst/>
    <dgm:forEach name="DirectChildrenOfRoot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Picture" refType="w" fact="0.335"/>
          <dgm:constr type="h" for="ch" forName="Picture" refType="w" refFor="ch" refForName="Picture" op="equ"/>
          <dgm:constr type="h" for="ch" forName="Picture" refType="h" op="lte"/>
          <dgm:constr type="l" for="ch" forName="Subtitle" refType="r" refFor="ch" refForName="Picture"/>
          <dgm:constr type="lOff" for="ch" forName="Subtitle" val="5"/>
          <dgm:constr type="h" for="ch" forName="Subtitle" refType="h" fact="0.1"/>
          <dgm:constr type="t" for="ch" forName="Description" refType="b" refFor="ch" refForName="Subtitle"/>
          <dgm:constr type="l" for="ch" forName="Description" refType="r" refFor="ch" refForName="Picture"/>
          <dgm:constr type="lOff" for="ch" forName="Description" val="5"/>
        </dgm:constrLst>
        <dgm:ruleLst/>
        <dgm:layoutNode name="Picture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ubtitle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SubtitleConstraintsBasedOnLanguageDirection">
            <dgm:if name="SubtitleIsLeftToRight" func="var" arg="dir" op="equ" val="norm">
              <dgm:constrLst>
                <dgm:constr type="h" refType="w" op="lte" fact="0.4"/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SubtitleIsRightToLeft">
              <dgm:constrLst>
                <dgm:constr type="h" refType="w" op="lte" fact="0.4"/>
                <dgm:constr type="rMarg"/>
                <dgm:constr type="lMarg" refType="primFontSz" fact="0.1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Description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DescriptionConstraintsBasedOnLanguageDirection">
            <dgm:if name="DescriptionIsLeftToRight" func="var" arg="dir" op="equ" val="norm">
              <dgm:constrLst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DescriptionIsRightToLeft">
              <dgm:constrLst>
                <dgm:constr type="lMarg" refType="primFontSz" fact="0.1"/>
                <dgm:constr type="rMarg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24/3/layout/verticalVisualTextBlock1">
  <dgm:title val="Vertical Visual Text Blocks"/>
  <dgm:desc val="Pictures with short bits of text with formatted headers. Use as an easier-to-read alternative to a bulleted list."/>
  <dgm:catLst>
    <dgm:cat type="picture" pri="1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Root">
    <dgm:varLst>
      <dgm:dir/>
      <dgm:resizeHandles val="exact"/>
    </dgm:varLst>
    <dgm:choose name="BasedOnLanguageDirection">
      <dgm:if name="LeftToRight" func="var" arg="dir" op="equ" val="norm">
        <dgm:alg type="lin">
          <dgm:param type="linDir" val="fromT"/>
          <dgm:param type="vertAlign" val="t"/>
          <dgm:param type="horzAlign" val="l"/>
        </dgm:alg>
      </dgm:if>
      <dgm:else name="RightToLeft">
        <dgm:alg type="lin">
          <dgm:param type="linDir" val="fromT"/>
          <dgm:param type="vertAlign" val="t"/>
          <dgm:param type="horzAlign" val="r"/>
        </dgm:alg>
      </dgm:else>
    </dgm:choose>
    <dgm:presOf/>
    <dgm:constrLst>
      <dgm:constr type="primFontSz" for="des" forName="Subtitle" op="equ" val="18"/>
      <dgm:constr type="primFontSz" for="des" forName="Description" refType="primFontSz" refFor="des" refForName="Subtitle" op="equ" fact="0.77"/>
      <dgm:constr type="w" for="ch" forName="Composite" refType="w"/>
      <dgm:constr type="h" for="ch" forName="Composite" refType="h"/>
      <dgm:constr type="h" for="ch" forName="sibTrans" refType="h" refFor="ch" refForName="Composite" fact="0.08"/>
      <dgm:constr type="sp" refType="w" refFor="ch" refForName="Composite" op="equ" fact="0.1"/>
    </dgm:constrLst>
    <dgm:ruleLst/>
    <dgm:forEach name="DirectChildrenOfRoot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Picture" refType="w" fact="0.335"/>
          <dgm:constr type="h" for="ch" forName="Picture" refType="w" refFor="ch" refForName="Picture" op="equ"/>
          <dgm:constr type="h" for="ch" forName="Picture" refType="h" op="lte"/>
          <dgm:constr type="l" for="ch" forName="Subtitle" refType="r" refFor="ch" refForName="Picture"/>
          <dgm:constr type="lOff" for="ch" forName="Subtitle" val="5"/>
          <dgm:constr type="h" for="ch" forName="Subtitle" refType="h" fact="0.1"/>
          <dgm:constr type="t" for="ch" forName="Description" refType="b" refFor="ch" refForName="Subtitle"/>
          <dgm:constr type="l" for="ch" forName="Description" refType="r" refFor="ch" refForName="Picture"/>
          <dgm:constr type="lOff" for="ch" forName="Description" val="5"/>
        </dgm:constrLst>
        <dgm:ruleLst/>
        <dgm:layoutNode name="Picture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ubtitle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SubtitleConstraintsBasedOnLanguageDirection">
            <dgm:if name="SubtitleIsLeftToRight" func="var" arg="dir" op="equ" val="norm">
              <dgm:constrLst>
                <dgm:constr type="h" refType="w" op="lte" fact="0.4"/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SubtitleIsRightToLeft">
              <dgm:constrLst>
                <dgm:constr type="h" refType="w" op="lte" fact="0.4"/>
                <dgm:constr type="rMarg"/>
                <dgm:constr type="lMarg" refType="primFontSz" fact="0.1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Description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DescriptionConstraintsBasedOnLanguageDirection">
            <dgm:if name="DescriptionIsLeftToRight" func="var" arg="dir" op="equ" val="norm">
              <dgm:constrLst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DescriptionIsRightToLeft">
              <dgm:constrLst>
                <dgm:constr type="lMarg" refType="primFontSz" fact="0.1"/>
                <dgm:constr type="rMarg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24/3/layout/hArchList1">
  <dgm:title val="Horizontal Text Blocks"/>
  <dgm:desc val="Short bits of text with formatted headers. Use as an easier-to-read alternative to a bulleted list."/>
  <dgm:catLst>
    <dgm:cat type="list" pri="100"/>
    <dgm:cat type="timeline" pri="500"/>
    <dgm:cat type="process" pri="6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vertAlign" val="t"/>
          <dgm:param type="horzAlign" val="l"/>
        </dgm:alg>
      </dgm:if>
      <dgm:else name="Name3">
        <dgm:alg type="lin">
          <dgm:param type="vertAlign" val="t"/>
          <dgm:param type="horzAlign" val="r"/>
        </dgm:alg>
      </dgm:else>
    </dgm:choose>
    <dgm:presOf/>
    <dgm:constrLst>
      <dgm:constr type="primFontSz" for="des" forName="pictRect" op="equ" val="18"/>
      <dgm:constr type="primFontSz" for="des" forName="textRect" refType="primFontSz" refFor="des" refForName="pictRect" op="equ" fact="0.77"/>
      <dgm:constr type="w" for="ch" forName="compNode" refType="w"/>
      <dgm:constr type="h" for="ch" forName="compNode" refType="h"/>
      <dgm:constr type="h" for="des" forName="pictRect" op="equ"/>
      <dgm:constr type="h" for="des" forName="pictRect" refType="primFontSz" refFor="des" refForName="pictRect" fact="3"/>
      <dgm:constr type="w" for="ch" ptType="sibTrans" refType="w" refFor="ch" refForName="compNode" op="equ" fact="0.1"/>
      <dgm:constr type="sp" refType="w" refFor="ch" refForName="compNode" op="equ" fact="0.1"/>
    </dgm:constrLst>
    <dgm:ruleLst/>
    <dgm:forEach name="Name4" axis="ch" ptType="node" cnt="20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h" for="ch" forName="pictRect" refType="h" fact="0.1"/>
          <dgm:constr type="l" for="ch" forName="pictRect"/>
          <dgm:constr type="t" for="ch" forName="pictRect"/>
          <dgm:constr type="l" for="ch" forName="textRect"/>
          <dgm:constr type="t" for="ch" forName="textRect" refType="b" refFor="ch" refForName="pictRect"/>
        </dgm:constrLst>
        <dgm:ruleLst/>
        <dgm:layoutNode name="pictRect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choosePictRectConstraints">
            <dgm:if name="ifPictRectConstraints" func="var" arg="dir" op="equ" val="norm">
              <dgm:constrLst>
                <dgm:constr type="h" refType="w" op="lte" fact="0.4"/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Pic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textRect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chooseTextRectConstraints">
            <dgm:if name="ifTextRectConstraints" func="var" arg="dir" op="equ" val="norm">
              <dgm:constrLst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Tex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3F4AA-AD0F-DE47-BF39-981504937FD7}" type="datetimeFigureOut">
              <a:rPr lang="fi-FI" smtClean="0"/>
              <a:t>6.10.2025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6A7CF-B981-4B45-8DA8-02F5AB1DD55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88949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Tekoälyllä luotu sisältö saattaa olla virheellistä.
---
Tämä esitys tutustuttaa sinut HappyNews.comiin, ainutlaatuiseen uutiskanavaan, jossa lapset toimivat toimittajina ja jakavat positiivisia tarinoita. Keskitymme siihen, miten kanava edistää iloa, oppimista ja yhteisöllisyyttä lapsille ympäri maailman.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053948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Kanavan karttanäkymä auttaa seuraamaan uutisia eri puolilta maailmaa, ja automaattiset tekstitykset tekevät sisällöstä helposti ymmärrettävää eri kielillä, mikä tukee inklusiivisuutta.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4112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Lapset oppivat median perusasioita ja viestintätaitoja ilon ja positiivisten kokemusten kautta, mikä lisää heidän kiinnostustaan ja itsevarmuuttaan mediankäyttäjinä.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11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276230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HappyNews.com tarjoaa lapsille mahdollisuuden tutustua erilaisiin kulttuureihin ja kieliin, mikä avartaa heidän maailmankuvaansa ja vahvistaa suvaitsevaisuutta.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20209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Kanavan toiminta luo lapsille kokemuksen kuulumisesta globaaliseen yhteisöön, mikä vahvistaa heidän sosiaalista vastuullisuuttaan ja maailmankansalaisuuden tunnetta.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941879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HappyNews.com on innovatiivinen ja inspiroiva kanava, joka tuo esiin lasten äänen ja positiivisen uutisoinnin voiman. Se edistää iloa, oppimista ja yhteisöllisyyttä globaalisti, tehden maailmasta hieman paremman paikan lapsille.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14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26842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Lapset saavat mahdollisuuden olla aktiivisia toimittajia, tehdä omia videoita ja jakaa hyviä uutisia. Tämä vahvistaa heidän itsetuntoaan ja edistää viestintätaitoja samalla kun he oppivat median perusteita.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09757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Kanavalla käsitellään monipuolisesti erilaisia positiivisia aiheita, kuten ystävyyttä, luontoa, saavutuksia ja arjen pieniä iloja. Näin lapset oppivat näkemään hyvää ympärillään ja tuomaan sen esiin.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43948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HappyNews.com yhdistää lapsia eri maista ja kulttuureista, mahdollistaen kansainvälisen vuorovaikutuksen. Tämä luo ymmärrystä erilaisista tavoista ja tukee maailmanlaajuista ystävyyttä.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64979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Iloiset uutiset levittävät hyvää mieltä ja voivat tarttua katsojiin. Tämä vahvistaa lasten tunne-elämää ja luo positiivisen ilmapiirin niin kotona kuin koulussa.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6484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Positiivinen uutisointi auttaa lapsia käsittelemään median sisältöjä rakentavasti ja suojaa heitä liialta negatiivisuudelta, mikä tukee heidän psyykkistä hyvinvointiaan.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74514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HappyNews.com rohkaisee lapsia ajattelemaan myönteisesti ja ymmärtämään toisiaan paremmin, mikä tukee heidän sosiaalisten taitojensa ja empatiakyvyn kehittymistä.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9179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Lapset tekevät itse omia videouutisiaan, jotka jaetaan HappyNews.comissa. Tämä käytäntö antaa heille kokemusta media-alasta ja mahdollisuuden ilmaista itseään luovasti.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779058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
---
Opettajat tukevat lapsia uutisten tekemisessä ja rohkaisevat yhteisölliseen toimintaan, mikä vahvistaa oppimista ja ryhmähenkeä koulussa ja sen ulkopuolella.
Kuvalähde: Microsoft 365 -sisältökirjasto
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E4DEA-0409-1B4E-ADB1-92B6FFA80B53}" type="slidenum">
              <a:rPr lang="fi-FI" smtClean="0"/>
              <a:t>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87876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38912"/>
            <a:ext cx="9317736" cy="4453128"/>
          </a:xfrm>
        </p:spPr>
        <p:txBody>
          <a:bodyPr anchor="t">
            <a:normAutofit/>
          </a:bodyPr>
          <a:lstStyle>
            <a:lvl1pPr algn="l">
              <a:defRPr sz="9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965192"/>
            <a:ext cx="5431536" cy="128930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F91071A-A69E-4756-A27D-7C7C5F9F32BB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0322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411480"/>
            <a:ext cx="11045952" cy="1828800"/>
          </a:xfrm>
        </p:spPr>
        <p:txBody>
          <a:bodyPr anchor="t">
            <a:normAutofit/>
          </a:bodyPr>
          <a:lstStyle>
            <a:lvl1pPr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2784" y="2423160"/>
            <a:ext cx="5202936" cy="3858768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>
              <a:buFont typeface="+mj-lt"/>
              <a:buAutoNum type="arabicPeriod"/>
              <a:defRPr lang="en-US" dirty="0"/>
            </a:lvl1pPr>
            <a:lvl2pPr marL="571500" indent="-342900">
              <a:buFont typeface="+mj-lt"/>
              <a:buAutoNum type="arabicPeriod"/>
              <a:defRPr lang="en-US" dirty="0"/>
            </a:lvl2pPr>
            <a:lvl3pPr marL="800100" indent="-342900">
              <a:buFont typeface="+mj-lt"/>
              <a:buAutoNum type="arabicPeriod"/>
              <a:defRPr lang="en-US" dirty="0"/>
            </a:lvl3pPr>
            <a:lvl4pPr>
              <a:buFont typeface="+mj-lt"/>
              <a:buAutoNum type="arabicPeriod"/>
              <a:defRPr lang="en-US" dirty="0"/>
            </a:lvl4pPr>
            <a:lvl5pPr>
              <a:buFont typeface="+mj-lt"/>
              <a:buAutoNum type="arabicPeriod"/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0FBA-2DD9-4488-808B-852669FDC9B7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714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4383" y="1012952"/>
            <a:ext cx="4023360" cy="1636776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BA22E09C-1954-DBFC-E669-2449D22D2D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2901" y="345109"/>
            <a:ext cx="6714969" cy="6163508"/>
          </a:xfrm>
          <a:custGeom>
            <a:avLst/>
            <a:gdLst>
              <a:gd name="connsiteX0" fmla="*/ 312551 w 6714969"/>
              <a:gd name="connsiteY0" fmla="*/ 0 h 6163508"/>
              <a:gd name="connsiteX1" fmla="*/ 6402418 w 6714969"/>
              <a:gd name="connsiteY1" fmla="*/ 0 h 6163508"/>
              <a:gd name="connsiteX2" fmla="*/ 6714969 w 6714969"/>
              <a:gd name="connsiteY2" fmla="*/ 312551 h 6163508"/>
              <a:gd name="connsiteX3" fmla="*/ 6714969 w 6714969"/>
              <a:gd name="connsiteY3" fmla="*/ 5850957 h 6163508"/>
              <a:gd name="connsiteX4" fmla="*/ 6402418 w 6714969"/>
              <a:gd name="connsiteY4" fmla="*/ 6163508 h 6163508"/>
              <a:gd name="connsiteX5" fmla="*/ 312551 w 6714969"/>
              <a:gd name="connsiteY5" fmla="*/ 6163508 h 6163508"/>
              <a:gd name="connsiteX6" fmla="*/ 0 w 6714969"/>
              <a:gd name="connsiteY6" fmla="*/ 5850957 h 6163508"/>
              <a:gd name="connsiteX7" fmla="*/ 0 w 6714969"/>
              <a:gd name="connsiteY7" fmla="*/ 312551 h 6163508"/>
              <a:gd name="connsiteX8" fmla="*/ 312551 w 6714969"/>
              <a:gd name="connsiteY8" fmla="*/ 0 h 616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4969" h="6163508">
                <a:moveTo>
                  <a:pt x="312551" y="0"/>
                </a:moveTo>
                <a:lnTo>
                  <a:pt x="6402418" y="0"/>
                </a:lnTo>
                <a:cubicBezTo>
                  <a:pt x="6575035" y="0"/>
                  <a:pt x="6714969" y="139934"/>
                  <a:pt x="6714969" y="312551"/>
                </a:cubicBezTo>
                <a:lnTo>
                  <a:pt x="6714969" y="5850957"/>
                </a:lnTo>
                <a:cubicBezTo>
                  <a:pt x="6714969" y="6023574"/>
                  <a:pt x="6575035" y="6163508"/>
                  <a:pt x="6402418" y="6163508"/>
                </a:cubicBezTo>
                <a:lnTo>
                  <a:pt x="312551" y="6163508"/>
                </a:lnTo>
                <a:cubicBezTo>
                  <a:pt x="139934" y="6163508"/>
                  <a:pt x="0" y="6023574"/>
                  <a:pt x="0" y="5850957"/>
                </a:cubicBezTo>
                <a:lnTo>
                  <a:pt x="0" y="312551"/>
                </a:lnTo>
                <a:cubicBezTo>
                  <a:pt x="0" y="139934"/>
                  <a:pt x="139934" y="0"/>
                  <a:pt x="312551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44384" y="2896616"/>
            <a:ext cx="4023360" cy="3364992"/>
          </a:xfr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+mj-lt"/>
              <a:buAutoNum type="arabicPeriod"/>
              <a:defRPr lang="en-US" dirty="0"/>
            </a:lvl1pPr>
            <a:lvl2pPr marL="571500" indent="-342900">
              <a:buFont typeface="+mj-lt"/>
              <a:buAutoNum type="arabicPeriod"/>
              <a:defRPr lang="en-US" dirty="0"/>
            </a:lvl2pPr>
            <a:lvl3pPr marL="800100" indent="-342900">
              <a:buFont typeface="+mj-lt"/>
              <a:buAutoNum type="arabicPeriod"/>
              <a:defRPr lang="en-US" dirty="0"/>
            </a:lvl3pPr>
            <a:lvl4pPr>
              <a:buFont typeface="+mj-lt"/>
              <a:buAutoNum type="arabicPeriod"/>
              <a:defRPr lang="en-US" dirty="0"/>
            </a:lvl4pPr>
            <a:lvl5pPr>
              <a:buFont typeface="+mj-lt"/>
              <a:buAutoNum type="arabicPeriod"/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0FBA-2DD9-4488-808B-852669FDC9B7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233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 1 (Max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" y="776036"/>
            <a:ext cx="11924209" cy="5676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D5A0-3316-4C32-929A-0D0DB97D10BB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3493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(Max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-1325880"/>
            <a:ext cx="10515600" cy="132588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" y="329450"/>
            <a:ext cx="11924209" cy="6199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BADD7-305F-4EB9-8736-D791FAF7A4D4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560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640080"/>
            <a:ext cx="11328845" cy="740664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380744"/>
            <a:ext cx="11328844" cy="4901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9238A-C249-43B5-82BC-D29F8CAE992A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400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984" y="2478024"/>
            <a:ext cx="4325112" cy="2454796"/>
          </a:xfrm>
        </p:spPr>
        <p:txBody>
          <a:bodyPr anchor="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478024"/>
            <a:ext cx="4325112" cy="24597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  <a:lvl2pPr marL="228600" indent="0">
              <a:buNone/>
              <a:defRPr lang="en-US" dirty="0"/>
            </a:lvl2pPr>
            <a:lvl3pPr marL="457200" indent="0">
              <a:buNone/>
              <a:defRPr lang="en-US" dirty="0"/>
            </a:lvl3pPr>
            <a:lvl4pPr marL="685800" indent="0">
              <a:buNone/>
              <a:defRPr lang="en-US" dirty="0"/>
            </a:lvl4pPr>
            <a:lvl5pPr marL="914400" indent="0">
              <a:buNone/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182-1DDF-4ACE-B05D-D855179AB21D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084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984" y="2039112"/>
            <a:ext cx="3813048" cy="353872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2392" y="2039112"/>
            <a:ext cx="5047488" cy="353872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79F24-F3CA-4AD0-8BF8-AB0BBB30EE08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083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600200"/>
            <a:ext cx="4142232" cy="46360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2392" y="1600200"/>
            <a:ext cx="5788152" cy="463600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42EAA-E00A-40E8-8E99-2669E0367007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690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40080"/>
            <a:ext cx="4032504" cy="3621024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2392" y="640080"/>
            <a:ext cx="5971032" cy="5724144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5030-C135-4A24-944D-06B773D2F2E6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2332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40080"/>
            <a:ext cx="3493008" cy="362102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25696" y="640080"/>
            <a:ext cx="7159752" cy="5719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E6FB-0D10-49C4-88DE-98215C666BA1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513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176" y="1536192"/>
            <a:ext cx="9171432" cy="2615184"/>
          </a:xfrm>
        </p:spPr>
        <p:txBody>
          <a:bodyPr anchor="ctr">
            <a:normAutofit/>
          </a:bodyPr>
          <a:lstStyle>
            <a:lvl1pPr algn="ctr"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8176" y="4427554"/>
            <a:ext cx="9171432" cy="11430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D1C923-C708-4EAA-A92A-FF81A8F7DA0D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303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0408" y="548640"/>
            <a:ext cx="6035040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F226A48-373B-47E6-1E90-9892366CC9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" y="342900"/>
            <a:ext cx="4501152" cy="6172200"/>
          </a:xfrm>
          <a:custGeom>
            <a:avLst/>
            <a:gdLst>
              <a:gd name="connsiteX0" fmla="*/ 332635 w 4501152"/>
              <a:gd name="connsiteY0" fmla="*/ 0 h 6172200"/>
              <a:gd name="connsiteX1" fmla="*/ 4168517 w 4501152"/>
              <a:gd name="connsiteY1" fmla="*/ 0 h 6172200"/>
              <a:gd name="connsiteX2" fmla="*/ 4501152 w 4501152"/>
              <a:gd name="connsiteY2" fmla="*/ 331423 h 6172200"/>
              <a:gd name="connsiteX3" fmla="*/ 4501152 w 4501152"/>
              <a:gd name="connsiteY3" fmla="*/ 5840778 h 6172200"/>
              <a:gd name="connsiteX4" fmla="*/ 4168517 w 4501152"/>
              <a:gd name="connsiteY4" fmla="*/ 6172200 h 6172200"/>
              <a:gd name="connsiteX5" fmla="*/ 332635 w 4501152"/>
              <a:gd name="connsiteY5" fmla="*/ 6172200 h 6172200"/>
              <a:gd name="connsiteX6" fmla="*/ 0 w 4501152"/>
              <a:gd name="connsiteY6" fmla="*/ 5840778 h 6172200"/>
              <a:gd name="connsiteX7" fmla="*/ 0 w 4501152"/>
              <a:gd name="connsiteY7" fmla="*/ 331423 h 6172200"/>
              <a:gd name="connsiteX8" fmla="*/ 332635 w 4501152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1152" h="6172200">
                <a:moveTo>
                  <a:pt x="332635" y="0"/>
                </a:moveTo>
                <a:lnTo>
                  <a:pt x="4168517" y="0"/>
                </a:lnTo>
                <a:cubicBezTo>
                  <a:pt x="4352226" y="0"/>
                  <a:pt x="4501152" y="148383"/>
                  <a:pt x="4501152" y="331423"/>
                </a:cubicBezTo>
                <a:lnTo>
                  <a:pt x="4501152" y="5840778"/>
                </a:lnTo>
                <a:cubicBezTo>
                  <a:pt x="4501152" y="6023817"/>
                  <a:pt x="4352226" y="6172200"/>
                  <a:pt x="4168517" y="6172200"/>
                </a:cubicBezTo>
                <a:lnTo>
                  <a:pt x="332635" y="6172200"/>
                </a:lnTo>
                <a:cubicBezTo>
                  <a:pt x="148926" y="6172200"/>
                  <a:pt x="0" y="6023817"/>
                  <a:pt x="0" y="5840778"/>
                </a:cubicBezTo>
                <a:lnTo>
                  <a:pt x="0" y="331423"/>
                </a:lnTo>
                <a:cubicBezTo>
                  <a:pt x="0" y="148383"/>
                  <a:pt x="148926" y="0"/>
                  <a:pt x="33263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50408" y="1828800"/>
            <a:ext cx="6035040" cy="44897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242880F-92D7-4796-B72D-6CF83054BAF5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108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48640"/>
            <a:ext cx="6135624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1828800"/>
            <a:ext cx="6135624" cy="44897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3749-65BA-43BD-B2BF-FF5A4C96AE14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F11DC52-D1FD-A255-1A04-7A15A9DE3C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53304" y="352327"/>
            <a:ext cx="4495799" cy="6172200"/>
          </a:xfrm>
          <a:custGeom>
            <a:avLst/>
            <a:gdLst>
              <a:gd name="connsiteX0" fmla="*/ 293171 w 4495799"/>
              <a:gd name="connsiteY0" fmla="*/ 0 h 6172200"/>
              <a:gd name="connsiteX1" fmla="*/ 4202628 w 4495799"/>
              <a:gd name="connsiteY1" fmla="*/ 0 h 6172200"/>
              <a:gd name="connsiteX2" fmla="*/ 4495799 w 4495799"/>
              <a:gd name="connsiteY2" fmla="*/ 293171 h 6172200"/>
              <a:gd name="connsiteX3" fmla="*/ 4495799 w 4495799"/>
              <a:gd name="connsiteY3" fmla="*/ 5879029 h 6172200"/>
              <a:gd name="connsiteX4" fmla="*/ 4202628 w 4495799"/>
              <a:gd name="connsiteY4" fmla="*/ 6172200 h 6172200"/>
              <a:gd name="connsiteX5" fmla="*/ 293171 w 4495799"/>
              <a:gd name="connsiteY5" fmla="*/ 6172200 h 6172200"/>
              <a:gd name="connsiteX6" fmla="*/ 0 w 4495799"/>
              <a:gd name="connsiteY6" fmla="*/ 5879029 h 6172200"/>
              <a:gd name="connsiteX7" fmla="*/ 0 w 4495799"/>
              <a:gd name="connsiteY7" fmla="*/ 293171 h 6172200"/>
              <a:gd name="connsiteX8" fmla="*/ 293171 w 4495799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5799" h="6172200">
                <a:moveTo>
                  <a:pt x="293171" y="0"/>
                </a:moveTo>
                <a:lnTo>
                  <a:pt x="4202628" y="0"/>
                </a:lnTo>
                <a:cubicBezTo>
                  <a:pt x="4364542" y="0"/>
                  <a:pt x="4495799" y="131257"/>
                  <a:pt x="4495799" y="293171"/>
                </a:cubicBezTo>
                <a:lnTo>
                  <a:pt x="4495799" y="5879029"/>
                </a:lnTo>
                <a:cubicBezTo>
                  <a:pt x="4495799" y="6040943"/>
                  <a:pt x="4364542" y="6172200"/>
                  <a:pt x="4202628" y="6172200"/>
                </a:cubicBezTo>
                <a:lnTo>
                  <a:pt x="293171" y="6172200"/>
                </a:lnTo>
                <a:cubicBezTo>
                  <a:pt x="131257" y="6172200"/>
                  <a:pt x="0" y="6040943"/>
                  <a:pt x="0" y="5879029"/>
                </a:cubicBezTo>
                <a:lnTo>
                  <a:pt x="0" y="293171"/>
                </a:lnTo>
                <a:cubicBezTo>
                  <a:pt x="0" y="131257"/>
                  <a:pt x="131257" y="0"/>
                  <a:pt x="293171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3502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0076" y="320040"/>
            <a:ext cx="676656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39F8C7-DD74-7177-C2DA-02533B6576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9373" y="344424"/>
            <a:ext cx="3808553" cy="6172200"/>
          </a:xfrm>
          <a:custGeom>
            <a:avLst/>
            <a:gdLst>
              <a:gd name="connsiteX0" fmla="*/ 292116 w 3808553"/>
              <a:gd name="connsiteY0" fmla="*/ 0 h 6172200"/>
              <a:gd name="connsiteX1" fmla="*/ 3516437 w 3808553"/>
              <a:gd name="connsiteY1" fmla="*/ 0 h 6172200"/>
              <a:gd name="connsiteX2" fmla="*/ 3808553 w 3808553"/>
              <a:gd name="connsiteY2" fmla="*/ 292116 h 6172200"/>
              <a:gd name="connsiteX3" fmla="*/ 3808553 w 3808553"/>
              <a:gd name="connsiteY3" fmla="*/ 5880084 h 6172200"/>
              <a:gd name="connsiteX4" fmla="*/ 3516437 w 3808553"/>
              <a:gd name="connsiteY4" fmla="*/ 6172200 h 6172200"/>
              <a:gd name="connsiteX5" fmla="*/ 292116 w 3808553"/>
              <a:gd name="connsiteY5" fmla="*/ 6172200 h 6172200"/>
              <a:gd name="connsiteX6" fmla="*/ 0 w 3808553"/>
              <a:gd name="connsiteY6" fmla="*/ 5880084 h 6172200"/>
              <a:gd name="connsiteX7" fmla="*/ 0 w 3808553"/>
              <a:gd name="connsiteY7" fmla="*/ 292116 h 6172200"/>
              <a:gd name="connsiteX8" fmla="*/ 292116 w 3808553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8553" h="6172200">
                <a:moveTo>
                  <a:pt x="292116" y="0"/>
                </a:moveTo>
                <a:lnTo>
                  <a:pt x="3516437" y="0"/>
                </a:lnTo>
                <a:cubicBezTo>
                  <a:pt x="3677768" y="0"/>
                  <a:pt x="3808553" y="130785"/>
                  <a:pt x="3808553" y="292116"/>
                </a:cubicBezTo>
                <a:lnTo>
                  <a:pt x="3808553" y="5880084"/>
                </a:lnTo>
                <a:cubicBezTo>
                  <a:pt x="3808553" y="6041415"/>
                  <a:pt x="3677768" y="6172200"/>
                  <a:pt x="3516437" y="6172200"/>
                </a:cubicBezTo>
                <a:lnTo>
                  <a:pt x="292116" y="6172200"/>
                </a:lnTo>
                <a:cubicBezTo>
                  <a:pt x="130785" y="6172200"/>
                  <a:pt x="0" y="6041415"/>
                  <a:pt x="0" y="5880084"/>
                </a:cubicBezTo>
                <a:lnTo>
                  <a:pt x="0" y="292116"/>
                </a:lnTo>
                <a:cubicBezTo>
                  <a:pt x="0" y="130785"/>
                  <a:pt x="130785" y="0"/>
                  <a:pt x="29211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20076" y="1380744"/>
            <a:ext cx="6766560" cy="4983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D561C12A-E1D5-4BE9-85D9-F221F70F4931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7799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320040"/>
            <a:ext cx="685800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1380744"/>
            <a:ext cx="6858000" cy="4983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DBE6-5750-4902-BDAA-20F546DD8AD7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FEEE5C-15B3-8386-23D3-B6B236C668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46768" y="344424"/>
            <a:ext cx="3808553" cy="6172200"/>
          </a:xfrm>
          <a:custGeom>
            <a:avLst/>
            <a:gdLst>
              <a:gd name="connsiteX0" fmla="*/ 292116 w 3808553"/>
              <a:gd name="connsiteY0" fmla="*/ 0 h 6172200"/>
              <a:gd name="connsiteX1" fmla="*/ 3516437 w 3808553"/>
              <a:gd name="connsiteY1" fmla="*/ 0 h 6172200"/>
              <a:gd name="connsiteX2" fmla="*/ 3808553 w 3808553"/>
              <a:gd name="connsiteY2" fmla="*/ 292116 h 6172200"/>
              <a:gd name="connsiteX3" fmla="*/ 3808553 w 3808553"/>
              <a:gd name="connsiteY3" fmla="*/ 5880084 h 6172200"/>
              <a:gd name="connsiteX4" fmla="*/ 3516437 w 3808553"/>
              <a:gd name="connsiteY4" fmla="*/ 6172200 h 6172200"/>
              <a:gd name="connsiteX5" fmla="*/ 292116 w 3808553"/>
              <a:gd name="connsiteY5" fmla="*/ 6172200 h 6172200"/>
              <a:gd name="connsiteX6" fmla="*/ 0 w 3808553"/>
              <a:gd name="connsiteY6" fmla="*/ 5880084 h 6172200"/>
              <a:gd name="connsiteX7" fmla="*/ 0 w 3808553"/>
              <a:gd name="connsiteY7" fmla="*/ 292116 h 6172200"/>
              <a:gd name="connsiteX8" fmla="*/ 292116 w 3808553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8553" h="6172200">
                <a:moveTo>
                  <a:pt x="292116" y="0"/>
                </a:moveTo>
                <a:lnTo>
                  <a:pt x="3516437" y="0"/>
                </a:lnTo>
                <a:cubicBezTo>
                  <a:pt x="3677768" y="0"/>
                  <a:pt x="3808553" y="130785"/>
                  <a:pt x="3808553" y="292116"/>
                </a:cubicBezTo>
                <a:lnTo>
                  <a:pt x="3808553" y="5880084"/>
                </a:lnTo>
                <a:cubicBezTo>
                  <a:pt x="3808553" y="6041415"/>
                  <a:pt x="3677768" y="6172200"/>
                  <a:pt x="3516437" y="6172200"/>
                </a:cubicBezTo>
                <a:lnTo>
                  <a:pt x="292116" y="6172200"/>
                </a:lnTo>
                <a:cubicBezTo>
                  <a:pt x="130785" y="6172200"/>
                  <a:pt x="0" y="6041415"/>
                  <a:pt x="0" y="5880084"/>
                </a:cubicBezTo>
                <a:lnTo>
                  <a:pt x="0" y="292116"/>
                </a:lnTo>
                <a:cubicBezTo>
                  <a:pt x="0" y="130785"/>
                  <a:pt x="130785" y="0"/>
                  <a:pt x="29211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8041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328" y="601755"/>
            <a:ext cx="4389120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281557-D8C5-3666-A17C-BD66A5F9C0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1522" y="342902"/>
            <a:ext cx="6249778" cy="6172343"/>
          </a:xfrm>
          <a:custGeom>
            <a:avLst/>
            <a:gdLst>
              <a:gd name="connsiteX0" fmla="*/ 258473 w 6249778"/>
              <a:gd name="connsiteY0" fmla="*/ 0 h 6172343"/>
              <a:gd name="connsiteX1" fmla="*/ 5991306 w 6249778"/>
              <a:gd name="connsiteY1" fmla="*/ 0 h 6172343"/>
              <a:gd name="connsiteX2" fmla="*/ 6249778 w 6249778"/>
              <a:gd name="connsiteY2" fmla="*/ 257942 h 6172343"/>
              <a:gd name="connsiteX3" fmla="*/ 6249778 w 6249778"/>
              <a:gd name="connsiteY3" fmla="*/ 5914401 h 6172343"/>
              <a:gd name="connsiteX4" fmla="*/ 5991306 w 6249778"/>
              <a:gd name="connsiteY4" fmla="*/ 6172343 h 6172343"/>
              <a:gd name="connsiteX5" fmla="*/ 258473 w 6249778"/>
              <a:gd name="connsiteY5" fmla="*/ 6172343 h 6172343"/>
              <a:gd name="connsiteX6" fmla="*/ 0 w 6249778"/>
              <a:gd name="connsiteY6" fmla="*/ 5914401 h 6172343"/>
              <a:gd name="connsiteX7" fmla="*/ 0 w 6249778"/>
              <a:gd name="connsiteY7" fmla="*/ 257942 h 6172343"/>
              <a:gd name="connsiteX8" fmla="*/ 258473 w 6249778"/>
              <a:gd name="connsiteY8" fmla="*/ 0 h 61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9778" h="6172343">
                <a:moveTo>
                  <a:pt x="258473" y="0"/>
                </a:moveTo>
                <a:lnTo>
                  <a:pt x="5991306" y="0"/>
                </a:lnTo>
                <a:cubicBezTo>
                  <a:pt x="6134057" y="0"/>
                  <a:pt x="6249778" y="115484"/>
                  <a:pt x="6249778" y="257942"/>
                </a:cubicBezTo>
                <a:lnTo>
                  <a:pt x="6249778" y="5914401"/>
                </a:lnTo>
                <a:cubicBezTo>
                  <a:pt x="6249778" y="6056859"/>
                  <a:pt x="6134057" y="6172343"/>
                  <a:pt x="5991306" y="6172343"/>
                </a:cubicBezTo>
                <a:lnTo>
                  <a:pt x="258473" y="6172343"/>
                </a:lnTo>
                <a:cubicBezTo>
                  <a:pt x="115722" y="6172343"/>
                  <a:pt x="0" y="6056859"/>
                  <a:pt x="0" y="5914401"/>
                </a:cubicBezTo>
                <a:lnTo>
                  <a:pt x="0" y="257942"/>
                </a:lnTo>
                <a:cubicBezTo>
                  <a:pt x="0" y="115484"/>
                  <a:pt x="115722" y="0"/>
                  <a:pt x="258473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96328" y="2276856"/>
            <a:ext cx="4389120" cy="4041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701C4331-C33F-4DC1-AB74-C520A718CE2B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6201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03504"/>
            <a:ext cx="4480560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7" y="2276856"/>
            <a:ext cx="4480560" cy="4041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A4764-83A9-4A81-9507-BED109D81520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0846273-A5CB-BDCB-C625-903F863EC3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594" y="342900"/>
            <a:ext cx="6111507" cy="6172338"/>
          </a:xfrm>
          <a:custGeom>
            <a:avLst/>
            <a:gdLst>
              <a:gd name="connsiteX0" fmla="*/ 269395 w 6111507"/>
              <a:gd name="connsiteY0" fmla="*/ 0 h 6172338"/>
              <a:gd name="connsiteX1" fmla="*/ 5842112 w 6111507"/>
              <a:gd name="connsiteY1" fmla="*/ 0 h 6172338"/>
              <a:gd name="connsiteX2" fmla="*/ 6111507 w 6111507"/>
              <a:gd name="connsiteY2" fmla="*/ 268145 h 6172338"/>
              <a:gd name="connsiteX3" fmla="*/ 6111507 w 6111507"/>
              <a:gd name="connsiteY3" fmla="*/ 5904194 h 6172338"/>
              <a:gd name="connsiteX4" fmla="*/ 5842112 w 6111507"/>
              <a:gd name="connsiteY4" fmla="*/ 6172338 h 6172338"/>
              <a:gd name="connsiteX5" fmla="*/ 269395 w 6111507"/>
              <a:gd name="connsiteY5" fmla="*/ 6172338 h 6172338"/>
              <a:gd name="connsiteX6" fmla="*/ 0 w 6111507"/>
              <a:gd name="connsiteY6" fmla="*/ 5904194 h 6172338"/>
              <a:gd name="connsiteX7" fmla="*/ 0 w 6111507"/>
              <a:gd name="connsiteY7" fmla="*/ 268145 h 6172338"/>
              <a:gd name="connsiteX8" fmla="*/ 269395 w 6111507"/>
              <a:gd name="connsiteY8" fmla="*/ 0 h 617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1507" h="6172338">
                <a:moveTo>
                  <a:pt x="269395" y="0"/>
                </a:moveTo>
                <a:lnTo>
                  <a:pt x="5842112" y="0"/>
                </a:lnTo>
                <a:cubicBezTo>
                  <a:pt x="5990895" y="0"/>
                  <a:pt x="6111507" y="120052"/>
                  <a:pt x="6111507" y="268145"/>
                </a:cubicBezTo>
                <a:lnTo>
                  <a:pt x="6111507" y="5904194"/>
                </a:lnTo>
                <a:cubicBezTo>
                  <a:pt x="6111507" y="6052286"/>
                  <a:pt x="5990895" y="6172338"/>
                  <a:pt x="5842112" y="6172338"/>
                </a:cubicBezTo>
                <a:lnTo>
                  <a:pt x="269395" y="6172338"/>
                </a:lnTo>
                <a:cubicBezTo>
                  <a:pt x="120612" y="6172338"/>
                  <a:pt x="0" y="6052286"/>
                  <a:pt x="0" y="5904194"/>
                </a:cubicBezTo>
                <a:lnTo>
                  <a:pt x="0" y="268145"/>
                </a:lnTo>
                <a:cubicBezTo>
                  <a:pt x="0" y="120052"/>
                  <a:pt x="120612" y="0"/>
                  <a:pt x="26939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7914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328" y="320040"/>
            <a:ext cx="438912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281557-D8C5-3666-A17C-BD66A5F9C0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1522" y="342902"/>
            <a:ext cx="6249778" cy="6172343"/>
          </a:xfrm>
          <a:custGeom>
            <a:avLst/>
            <a:gdLst>
              <a:gd name="connsiteX0" fmla="*/ 258473 w 6249778"/>
              <a:gd name="connsiteY0" fmla="*/ 0 h 6172343"/>
              <a:gd name="connsiteX1" fmla="*/ 5991306 w 6249778"/>
              <a:gd name="connsiteY1" fmla="*/ 0 h 6172343"/>
              <a:gd name="connsiteX2" fmla="*/ 6249778 w 6249778"/>
              <a:gd name="connsiteY2" fmla="*/ 257942 h 6172343"/>
              <a:gd name="connsiteX3" fmla="*/ 6249778 w 6249778"/>
              <a:gd name="connsiteY3" fmla="*/ 5914401 h 6172343"/>
              <a:gd name="connsiteX4" fmla="*/ 5991306 w 6249778"/>
              <a:gd name="connsiteY4" fmla="*/ 6172343 h 6172343"/>
              <a:gd name="connsiteX5" fmla="*/ 258473 w 6249778"/>
              <a:gd name="connsiteY5" fmla="*/ 6172343 h 6172343"/>
              <a:gd name="connsiteX6" fmla="*/ 0 w 6249778"/>
              <a:gd name="connsiteY6" fmla="*/ 5914401 h 6172343"/>
              <a:gd name="connsiteX7" fmla="*/ 0 w 6249778"/>
              <a:gd name="connsiteY7" fmla="*/ 257942 h 6172343"/>
              <a:gd name="connsiteX8" fmla="*/ 258473 w 6249778"/>
              <a:gd name="connsiteY8" fmla="*/ 0 h 61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9778" h="6172343">
                <a:moveTo>
                  <a:pt x="258473" y="0"/>
                </a:moveTo>
                <a:lnTo>
                  <a:pt x="5991306" y="0"/>
                </a:lnTo>
                <a:cubicBezTo>
                  <a:pt x="6134057" y="0"/>
                  <a:pt x="6249778" y="115484"/>
                  <a:pt x="6249778" y="257942"/>
                </a:cubicBezTo>
                <a:lnTo>
                  <a:pt x="6249778" y="5914401"/>
                </a:lnTo>
                <a:cubicBezTo>
                  <a:pt x="6249778" y="6056859"/>
                  <a:pt x="6134057" y="6172343"/>
                  <a:pt x="5991306" y="6172343"/>
                </a:cubicBezTo>
                <a:lnTo>
                  <a:pt x="258473" y="6172343"/>
                </a:lnTo>
                <a:cubicBezTo>
                  <a:pt x="115722" y="6172343"/>
                  <a:pt x="0" y="6056859"/>
                  <a:pt x="0" y="5914401"/>
                </a:cubicBezTo>
                <a:lnTo>
                  <a:pt x="0" y="257942"/>
                </a:lnTo>
                <a:cubicBezTo>
                  <a:pt x="0" y="115484"/>
                  <a:pt x="115722" y="0"/>
                  <a:pt x="258473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96328" y="1380744"/>
            <a:ext cx="4389120" cy="4983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2C6C9-D30C-4946-92A4-454A5FC69685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5760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320040"/>
            <a:ext cx="4573413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6" y="1380744"/>
            <a:ext cx="4573413" cy="4983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9CC6-BB04-42D6-AB0C-BAA184663D94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0846273-A5CB-BDCB-C625-903F863EC3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594" y="342900"/>
            <a:ext cx="6111507" cy="6172338"/>
          </a:xfrm>
          <a:custGeom>
            <a:avLst/>
            <a:gdLst>
              <a:gd name="connsiteX0" fmla="*/ 269395 w 6111507"/>
              <a:gd name="connsiteY0" fmla="*/ 0 h 6172338"/>
              <a:gd name="connsiteX1" fmla="*/ 5842112 w 6111507"/>
              <a:gd name="connsiteY1" fmla="*/ 0 h 6172338"/>
              <a:gd name="connsiteX2" fmla="*/ 6111507 w 6111507"/>
              <a:gd name="connsiteY2" fmla="*/ 268145 h 6172338"/>
              <a:gd name="connsiteX3" fmla="*/ 6111507 w 6111507"/>
              <a:gd name="connsiteY3" fmla="*/ 5904194 h 6172338"/>
              <a:gd name="connsiteX4" fmla="*/ 5842112 w 6111507"/>
              <a:gd name="connsiteY4" fmla="*/ 6172338 h 6172338"/>
              <a:gd name="connsiteX5" fmla="*/ 269395 w 6111507"/>
              <a:gd name="connsiteY5" fmla="*/ 6172338 h 6172338"/>
              <a:gd name="connsiteX6" fmla="*/ 0 w 6111507"/>
              <a:gd name="connsiteY6" fmla="*/ 5904194 h 6172338"/>
              <a:gd name="connsiteX7" fmla="*/ 0 w 6111507"/>
              <a:gd name="connsiteY7" fmla="*/ 268145 h 6172338"/>
              <a:gd name="connsiteX8" fmla="*/ 269395 w 6111507"/>
              <a:gd name="connsiteY8" fmla="*/ 0 h 617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1507" h="6172338">
                <a:moveTo>
                  <a:pt x="269395" y="0"/>
                </a:moveTo>
                <a:lnTo>
                  <a:pt x="5842112" y="0"/>
                </a:lnTo>
                <a:cubicBezTo>
                  <a:pt x="5990895" y="0"/>
                  <a:pt x="6111507" y="120052"/>
                  <a:pt x="6111507" y="268145"/>
                </a:cubicBezTo>
                <a:lnTo>
                  <a:pt x="6111507" y="5904194"/>
                </a:lnTo>
                <a:cubicBezTo>
                  <a:pt x="6111507" y="6052286"/>
                  <a:pt x="5990895" y="6172338"/>
                  <a:pt x="5842112" y="6172338"/>
                </a:cubicBezTo>
                <a:lnTo>
                  <a:pt x="269395" y="6172338"/>
                </a:lnTo>
                <a:cubicBezTo>
                  <a:pt x="120612" y="6172338"/>
                  <a:pt x="0" y="6052286"/>
                  <a:pt x="0" y="5904194"/>
                </a:cubicBezTo>
                <a:lnTo>
                  <a:pt x="0" y="268145"/>
                </a:lnTo>
                <a:cubicBezTo>
                  <a:pt x="0" y="120052"/>
                  <a:pt x="120612" y="0"/>
                  <a:pt x="26939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19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40" y="603504"/>
            <a:ext cx="3401568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5B0EC94-28E6-D665-7491-10A308B0B4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" y="342901"/>
            <a:ext cx="7391400" cy="6172200"/>
          </a:xfrm>
          <a:custGeom>
            <a:avLst/>
            <a:gdLst>
              <a:gd name="connsiteX0" fmla="*/ 267246 w 7391400"/>
              <a:gd name="connsiteY0" fmla="*/ 0 h 6172200"/>
              <a:gd name="connsiteX1" fmla="*/ 7124155 w 7391400"/>
              <a:gd name="connsiteY1" fmla="*/ 0 h 6172200"/>
              <a:gd name="connsiteX2" fmla="*/ 7391400 w 7391400"/>
              <a:gd name="connsiteY2" fmla="*/ 266886 h 6172200"/>
              <a:gd name="connsiteX3" fmla="*/ 7391400 w 7391400"/>
              <a:gd name="connsiteY3" fmla="*/ 5905314 h 6172200"/>
              <a:gd name="connsiteX4" fmla="*/ 7124155 w 7391400"/>
              <a:gd name="connsiteY4" fmla="*/ 6172200 h 6172200"/>
              <a:gd name="connsiteX5" fmla="*/ 267246 w 7391400"/>
              <a:gd name="connsiteY5" fmla="*/ 6172200 h 6172200"/>
              <a:gd name="connsiteX6" fmla="*/ 0 w 7391400"/>
              <a:gd name="connsiteY6" fmla="*/ 5905314 h 6172200"/>
              <a:gd name="connsiteX7" fmla="*/ 0 w 7391400"/>
              <a:gd name="connsiteY7" fmla="*/ 266886 h 6172200"/>
              <a:gd name="connsiteX8" fmla="*/ 267246 w 73914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1400" h="6172200">
                <a:moveTo>
                  <a:pt x="267246" y="0"/>
                </a:moveTo>
                <a:lnTo>
                  <a:pt x="7124155" y="0"/>
                </a:lnTo>
                <a:cubicBezTo>
                  <a:pt x="7271750" y="0"/>
                  <a:pt x="7391400" y="119489"/>
                  <a:pt x="7391400" y="266886"/>
                </a:cubicBezTo>
                <a:lnTo>
                  <a:pt x="7391400" y="5905314"/>
                </a:lnTo>
                <a:cubicBezTo>
                  <a:pt x="7391400" y="6052711"/>
                  <a:pt x="7271750" y="6172200"/>
                  <a:pt x="7124155" y="6172200"/>
                </a:cubicBezTo>
                <a:lnTo>
                  <a:pt x="267246" y="6172200"/>
                </a:lnTo>
                <a:cubicBezTo>
                  <a:pt x="119650" y="6172200"/>
                  <a:pt x="0" y="6052711"/>
                  <a:pt x="0" y="5905314"/>
                </a:cubicBezTo>
                <a:lnTo>
                  <a:pt x="0" y="266886"/>
                </a:lnTo>
                <a:cubicBezTo>
                  <a:pt x="0" y="119489"/>
                  <a:pt x="119650" y="0"/>
                  <a:pt x="26724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21040" y="2276856"/>
            <a:ext cx="3401568" cy="404164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7B3D66E4-8050-49E4-B8D2-06214BFB7C0A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6928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03504"/>
            <a:ext cx="3401568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5B0EC94-28E6-D665-7491-10A308B0B4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02843" y="342901"/>
            <a:ext cx="7346257" cy="6172200"/>
          </a:xfrm>
          <a:custGeom>
            <a:avLst/>
            <a:gdLst>
              <a:gd name="connsiteX0" fmla="*/ 267246 w 7391400"/>
              <a:gd name="connsiteY0" fmla="*/ 0 h 6172200"/>
              <a:gd name="connsiteX1" fmla="*/ 7124155 w 7391400"/>
              <a:gd name="connsiteY1" fmla="*/ 0 h 6172200"/>
              <a:gd name="connsiteX2" fmla="*/ 7391400 w 7391400"/>
              <a:gd name="connsiteY2" fmla="*/ 266886 h 6172200"/>
              <a:gd name="connsiteX3" fmla="*/ 7391400 w 7391400"/>
              <a:gd name="connsiteY3" fmla="*/ 5905314 h 6172200"/>
              <a:gd name="connsiteX4" fmla="*/ 7124155 w 7391400"/>
              <a:gd name="connsiteY4" fmla="*/ 6172200 h 6172200"/>
              <a:gd name="connsiteX5" fmla="*/ 267246 w 7391400"/>
              <a:gd name="connsiteY5" fmla="*/ 6172200 h 6172200"/>
              <a:gd name="connsiteX6" fmla="*/ 0 w 7391400"/>
              <a:gd name="connsiteY6" fmla="*/ 5905314 h 6172200"/>
              <a:gd name="connsiteX7" fmla="*/ 0 w 7391400"/>
              <a:gd name="connsiteY7" fmla="*/ 266886 h 6172200"/>
              <a:gd name="connsiteX8" fmla="*/ 267246 w 73914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1400" h="6172200">
                <a:moveTo>
                  <a:pt x="267246" y="0"/>
                </a:moveTo>
                <a:lnTo>
                  <a:pt x="7124155" y="0"/>
                </a:lnTo>
                <a:cubicBezTo>
                  <a:pt x="7271750" y="0"/>
                  <a:pt x="7391400" y="119489"/>
                  <a:pt x="7391400" y="266886"/>
                </a:cubicBezTo>
                <a:lnTo>
                  <a:pt x="7391400" y="5905314"/>
                </a:lnTo>
                <a:cubicBezTo>
                  <a:pt x="7391400" y="6052711"/>
                  <a:pt x="7271750" y="6172200"/>
                  <a:pt x="7124155" y="6172200"/>
                </a:cubicBezTo>
                <a:lnTo>
                  <a:pt x="267246" y="6172200"/>
                </a:lnTo>
                <a:cubicBezTo>
                  <a:pt x="119650" y="6172200"/>
                  <a:pt x="0" y="6052711"/>
                  <a:pt x="0" y="5905314"/>
                </a:cubicBezTo>
                <a:lnTo>
                  <a:pt x="0" y="266886"/>
                </a:lnTo>
                <a:cubicBezTo>
                  <a:pt x="0" y="119489"/>
                  <a:pt x="119650" y="0"/>
                  <a:pt x="26724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2276856"/>
            <a:ext cx="3401568" cy="404164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EE7AEA2F-0823-4BD6-88F7-6D0D98F52C93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957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38912"/>
            <a:ext cx="11494008" cy="4654296"/>
          </a:xfrm>
        </p:spPr>
        <p:txBody>
          <a:bodyPr anchor="t">
            <a:normAutofit/>
          </a:bodyPr>
          <a:lstStyle>
            <a:lvl1pPr algn="l">
              <a:defRPr sz="125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093208"/>
            <a:ext cx="5669280" cy="1161288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761AAA3-5155-4231-8EEA-4F6426D8887B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0384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5B0EC94-28E6-D665-7491-10A308B0B4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" y="342901"/>
            <a:ext cx="7391400" cy="6172200"/>
          </a:xfrm>
          <a:custGeom>
            <a:avLst/>
            <a:gdLst>
              <a:gd name="connsiteX0" fmla="*/ 267246 w 7391400"/>
              <a:gd name="connsiteY0" fmla="*/ 0 h 6172200"/>
              <a:gd name="connsiteX1" fmla="*/ 7124155 w 7391400"/>
              <a:gd name="connsiteY1" fmla="*/ 0 h 6172200"/>
              <a:gd name="connsiteX2" fmla="*/ 7391400 w 7391400"/>
              <a:gd name="connsiteY2" fmla="*/ 266886 h 6172200"/>
              <a:gd name="connsiteX3" fmla="*/ 7391400 w 7391400"/>
              <a:gd name="connsiteY3" fmla="*/ 5905314 h 6172200"/>
              <a:gd name="connsiteX4" fmla="*/ 7124155 w 7391400"/>
              <a:gd name="connsiteY4" fmla="*/ 6172200 h 6172200"/>
              <a:gd name="connsiteX5" fmla="*/ 267246 w 7391400"/>
              <a:gd name="connsiteY5" fmla="*/ 6172200 h 6172200"/>
              <a:gd name="connsiteX6" fmla="*/ 0 w 7391400"/>
              <a:gd name="connsiteY6" fmla="*/ 5905314 h 6172200"/>
              <a:gd name="connsiteX7" fmla="*/ 0 w 7391400"/>
              <a:gd name="connsiteY7" fmla="*/ 266886 h 6172200"/>
              <a:gd name="connsiteX8" fmla="*/ 267246 w 73914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1400" h="6172200">
                <a:moveTo>
                  <a:pt x="267246" y="0"/>
                </a:moveTo>
                <a:lnTo>
                  <a:pt x="7124155" y="0"/>
                </a:lnTo>
                <a:cubicBezTo>
                  <a:pt x="7271750" y="0"/>
                  <a:pt x="7391400" y="119489"/>
                  <a:pt x="7391400" y="266886"/>
                </a:cubicBezTo>
                <a:lnTo>
                  <a:pt x="7391400" y="5905314"/>
                </a:lnTo>
                <a:cubicBezTo>
                  <a:pt x="7391400" y="6052711"/>
                  <a:pt x="7271750" y="6172200"/>
                  <a:pt x="7124155" y="6172200"/>
                </a:cubicBezTo>
                <a:lnTo>
                  <a:pt x="267246" y="6172200"/>
                </a:lnTo>
                <a:cubicBezTo>
                  <a:pt x="119650" y="6172200"/>
                  <a:pt x="0" y="6052711"/>
                  <a:pt x="0" y="5905314"/>
                </a:cubicBezTo>
                <a:lnTo>
                  <a:pt x="0" y="266886"/>
                </a:lnTo>
                <a:cubicBezTo>
                  <a:pt x="0" y="119489"/>
                  <a:pt x="119650" y="0"/>
                  <a:pt x="26724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11896" y="3099816"/>
            <a:ext cx="3273552" cy="2953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06092A99-204A-46CE-8F70-09D6B2D34877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5210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2" y="5111854"/>
            <a:ext cx="3739279" cy="138988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D5837EDE-723C-6CF6-EB95-3AEDA1F07E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9373" y="320043"/>
            <a:ext cx="11509730" cy="4404825"/>
          </a:xfrm>
          <a:custGeom>
            <a:avLst/>
            <a:gdLst>
              <a:gd name="connsiteX0" fmla="*/ 299132 w 11509730"/>
              <a:gd name="connsiteY0" fmla="*/ 0 h 4404825"/>
              <a:gd name="connsiteX1" fmla="*/ 11210598 w 11509730"/>
              <a:gd name="connsiteY1" fmla="*/ 0 h 4404825"/>
              <a:gd name="connsiteX2" fmla="*/ 11509730 w 11509730"/>
              <a:gd name="connsiteY2" fmla="*/ 299132 h 4404825"/>
              <a:gd name="connsiteX3" fmla="*/ 11509730 w 11509730"/>
              <a:gd name="connsiteY3" fmla="*/ 4105693 h 4404825"/>
              <a:gd name="connsiteX4" fmla="*/ 11210598 w 11509730"/>
              <a:gd name="connsiteY4" fmla="*/ 4404825 h 4404825"/>
              <a:gd name="connsiteX5" fmla="*/ 299132 w 11509730"/>
              <a:gd name="connsiteY5" fmla="*/ 4404825 h 4404825"/>
              <a:gd name="connsiteX6" fmla="*/ 0 w 11509730"/>
              <a:gd name="connsiteY6" fmla="*/ 4105693 h 4404825"/>
              <a:gd name="connsiteX7" fmla="*/ 0 w 11509730"/>
              <a:gd name="connsiteY7" fmla="*/ 299132 h 4404825"/>
              <a:gd name="connsiteX8" fmla="*/ 299132 w 11509730"/>
              <a:gd name="connsiteY8" fmla="*/ 0 h 44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9730" h="4404825">
                <a:moveTo>
                  <a:pt x="299132" y="0"/>
                </a:moveTo>
                <a:lnTo>
                  <a:pt x="11210598" y="0"/>
                </a:lnTo>
                <a:cubicBezTo>
                  <a:pt x="11375804" y="0"/>
                  <a:pt x="11509730" y="133926"/>
                  <a:pt x="11509730" y="299132"/>
                </a:cubicBezTo>
                <a:lnTo>
                  <a:pt x="11509730" y="4105693"/>
                </a:lnTo>
                <a:cubicBezTo>
                  <a:pt x="11509730" y="4270899"/>
                  <a:pt x="11375804" y="4404825"/>
                  <a:pt x="11210598" y="4404825"/>
                </a:cubicBezTo>
                <a:lnTo>
                  <a:pt x="299132" y="4404825"/>
                </a:lnTo>
                <a:cubicBezTo>
                  <a:pt x="133926" y="4404825"/>
                  <a:pt x="0" y="4270899"/>
                  <a:pt x="0" y="4105693"/>
                </a:cubicBezTo>
                <a:lnTo>
                  <a:pt x="0" y="299132"/>
                </a:lnTo>
                <a:cubicBezTo>
                  <a:pt x="0" y="133926"/>
                  <a:pt x="133926" y="0"/>
                  <a:pt x="299132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49EA3-15DE-451B-A24B-ACC8EA0B6D09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51928" y="5111854"/>
            <a:ext cx="6400800" cy="13898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3526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BCE7E7D-ED4A-B625-6CB8-4D71682F6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9373" y="320042"/>
            <a:ext cx="11509730" cy="3458229"/>
          </a:xfrm>
          <a:custGeom>
            <a:avLst/>
            <a:gdLst>
              <a:gd name="connsiteX0" fmla="*/ 351529 w 11509730"/>
              <a:gd name="connsiteY0" fmla="*/ 0 h 3458229"/>
              <a:gd name="connsiteX1" fmla="*/ 11158201 w 11509730"/>
              <a:gd name="connsiteY1" fmla="*/ 0 h 3458229"/>
              <a:gd name="connsiteX2" fmla="*/ 11509730 w 11509730"/>
              <a:gd name="connsiteY2" fmla="*/ 351529 h 3458229"/>
              <a:gd name="connsiteX3" fmla="*/ 11509730 w 11509730"/>
              <a:gd name="connsiteY3" fmla="*/ 3106700 h 3458229"/>
              <a:gd name="connsiteX4" fmla="*/ 11158201 w 11509730"/>
              <a:gd name="connsiteY4" fmla="*/ 3458229 h 3458229"/>
              <a:gd name="connsiteX5" fmla="*/ 351529 w 11509730"/>
              <a:gd name="connsiteY5" fmla="*/ 3458229 h 3458229"/>
              <a:gd name="connsiteX6" fmla="*/ 0 w 11509730"/>
              <a:gd name="connsiteY6" fmla="*/ 3106700 h 3458229"/>
              <a:gd name="connsiteX7" fmla="*/ 0 w 11509730"/>
              <a:gd name="connsiteY7" fmla="*/ 351529 h 3458229"/>
              <a:gd name="connsiteX8" fmla="*/ 351529 w 11509730"/>
              <a:gd name="connsiteY8" fmla="*/ 0 h 345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9730" h="3458229">
                <a:moveTo>
                  <a:pt x="351529" y="0"/>
                </a:moveTo>
                <a:lnTo>
                  <a:pt x="11158201" y="0"/>
                </a:lnTo>
                <a:cubicBezTo>
                  <a:pt x="11352345" y="0"/>
                  <a:pt x="11509730" y="157385"/>
                  <a:pt x="11509730" y="351529"/>
                </a:cubicBezTo>
                <a:lnTo>
                  <a:pt x="11509730" y="3106700"/>
                </a:lnTo>
                <a:cubicBezTo>
                  <a:pt x="11509730" y="3300844"/>
                  <a:pt x="11352345" y="3458229"/>
                  <a:pt x="11158201" y="3458229"/>
                </a:cubicBezTo>
                <a:lnTo>
                  <a:pt x="351529" y="3458229"/>
                </a:lnTo>
                <a:cubicBezTo>
                  <a:pt x="157385" y="3458229"/>
                  <a:pt x="0" y="3300844"/>
                  <a:pt x="0" y="3106700"/>
                </a:cubicBezTo>
                <a:lnTo>
                  <a:pt x="0" y="351529"/>
                </a:lnTo>
                <a:cubicBezTo>
                  <a:pt x="0" y="157385"/>
                  <a:pt x="157385" y="0"/>
                  <a:pt x="3515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43DB-FCC0-4D52-80F2-173D55390D61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4474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A25225-80A2-7139-2A81-39CA926639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9373" y="3067414"/>
            <a:ext cx="11509730" cy="3458229"/>
          </a:xfrm>
          <a:custGeom>
            <a:avLst/>
            <a:gdLst>
              <a:gd name="connsiteX0" fmla="*/ 351529 w 11509730"/>
              <a:gd name="connsiteY0" fmla="*/ 0 h 3458229"/>
              <a:gd name="connsiteX1" fmla="*/ 11158201 w 11509730"/>
              <a:gd name="connsiteY1" fmla="*/ 0 h 3458229"/>
              <a:gd name="connsiteX2" fmla="*/ 11509730 w 11509730"/>
              <a:gd name="connsiteY2" fmla="*/ 351529 h 3458229"/>
              <a:gd name="connsiteX3" fmla="*/ 11509730 w 11509730"/>
              <a:gd name="connsiteY3" fmla="*/ 3106700 h 3458229"/>
              <a:gd name="connsiteX4" fmla="*/ 11158201 w 11509730"/>
              <a:gd name="connsiteY4" fmla="*/ 3458229 h 3458229"/>
              <a:gd name="connsiteX5" fmla="*/ 351529 w 11509730"/>
              <a:gd name="connsiteY5" fmla="*/ 3458229 h 3458229"/>
              <a:gd name="connsiteX6" fmla="*/ 0 w 11509730"/>
              <a:gd name="connsiteY6" fmla="*/ 3106700 h 3458229"/>
              <a:gd name="connsiteX7" fmla="*/ 0 w 11509730"/>
              <a:gd name="connsiteY7" fmla="*/ 351529 h 3458229"/>
              <a:gd name="connsiteX8" fmla="*/ 351529 w 11509730"/>
              <a:gd name="connsiteY8" fmla="*/ 0 h 345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9730" h="3458229">
                <a:moveTo>
                  <a:pt x="351529" y="0"/>
                </a:moveTo>
                <a:lnTo>
                  <a:pt x="11158201" y="0"/>
                </a:lnTo>
                <a:cubicBezTo>
                  <a:pt x="11352345" y="0"/>
                  <a:pt x="11509730" y="157385"/>
                  <a:pt x="11509730" y="351529"/>
                </a:cubicBezTo>
                <a:lnTo>
                  <a:pt x="11509730" y="3106700"/>
                </a:lnTo>
                <a:cubicBezTo>
                  <a:pt x="11509730" y="3300844"/>
                  <a:pt x="11352345" y="3458229"/>
                  <a:pt x="11158201" y="3458229"/>
                </a:cubicBezTo>
                <a:lnTo>
                  <a:pt x="351529" y="3458229"/>
                </a:lnTo>
                <a:cubicBezTo>
                  <a:pt x="157385" y="3458229"/>
                  <a:pt x="0" y="3300844"/>
                  <a:pt x="0" y="3106700"/>
                </a:cubicBezTo>
                <a:lnTo>
                  <a:pt x="0" y="351529"/>
                </a:lnTo>
                <a:cubicBezTo>
                  <a:pt x="0" y="157385"/>
                  <a:pt x="157385" y="0"/>
                  <a:pt x="3515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19672"/>
            <a:ext cx="3494314" cy="338328"/>
          </a:xfrm>
        </p:spPr>
        <p:txBody>
          <a:bodyPr/>
          <a:lstStyle/>
          <a:p>
            <a:fld id="{457C7506-9AD1-49AD-BE44-C83E35401EAD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19672"/>
            <a:ext cx="2805405" cy="338328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19672"/>
            <a:ext cx="429207" cy="338328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0173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40080"/>
            <a:ext cx="11155680" cy="970463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5F6FDB5-F783-3538-287C-754C11C309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768" y="1828800"/>
            <a:ext cx="6176399" cy="4425696"/>
          </a:xfrm>
          <a:custGeom>
            <a:avLst/>
            <a:gdLst>
              <a:gd name="connsiteX0" fmla="*/ 325421 w 6450717"/>
              <a:gd name="connsiteY0" fmla="*/ 0 h 4425696"/>
              <a:gd name="connsiteX1" fmla="*/ 6125296 w 6450717"/>
              <a:gd name="connsiteY1" fmla="*/ 0 h 4425696"/>
              <a:gd name="connsiteX2" fmla="*/ 6450717 w 6450717"/>
              <a:gd name="connsiteY2" fmla="*/ 325421 h 4425696"/>
              <a:gd name="connsiteX3" fmla="*/ 6450717 w 6450717"/>
              <a:gd name="connsiteY3" fmla="*/ 4100275 h 4425696"/>
              <a:gd name="connsiteX4" fmla="*/ 6125296 w 6450717"/>
              <a:gd name="connsiteY4" fmla="*/ 4425696 h 4425696"/>
              <a:gd name="connsiteX5" fmla="*/ 325421 w 6450717"/>
              <a:gd name="connsiteY5" fmla="*/ 4425696 h 4425696"/>
              <a:gd name="connsiteX6" fmla="*/ 0 w 6450717"/>
              <a:gd name="connsiteY6" fmla="*/ 4100275 h 4425696"/>
              <a:gd name="connsiteX7" fmla="*/ 0 w 6450717"/>
              <a:gd name="connsiteY7" fmla="*/ 325421 h 4425696"/>
              <a:gd name="connsiteX8" fmla="*/ 325421 w 6450717"/>
              <a:gd name="connsiteY8" fmla="*/ 0 h 4425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50717" h="4425696">
                <a:moveTo>
                  <a:pt x="325421" y="0"/>
                </a:moveTo>
                <a:lnTo>
                  <a:pt x="6125296" y="0"/>
                </a:lnTo>
                <a:cubicBezTo>
                  <a:pt x="6305021" y="0"/>
                  <a:pt x="6450717" y="145696"/>
                  <a:pt x="6450717" y="325421"/>
                </a:cubicBezTo>
                <a:lnTo>
                  <a:pt x="6450717" y="4100275"/>
                </a:lnTo>
                <a:cubicBezTo>
                  <a:pt x="6450717" y="4280000"/>
                  <a:pt x="6305021" y="4425696"/>
                  <a:pt x="6125296" y="4425696"/>
                </a:cubicBezTo>
                <a:lnTo>
                  <a:pt x="325421" y="4425696"/>
                </a:lnTo>
                <a:cubicBezTo>
                  <a:pt x="145696" y="4425696"/>
                  <a:pt x="0" y="4280000"/>
                  <a:pt x="0" y="4100275"/>
                </a:cubicBezTo>
                <a:lnTo>
                  <a:pt x="0" y="325421"/>
                </a:lnTo>
                <a:cubicBezTo>
                  <a:pt x="0" y="145696"/>
                  <a:pt x="145696" y="0"/>
                  <a:pt x="325421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87768" y="1828800"/>
            <a:ext cx="4297680" cy="4428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4BF2A-D949-4DFB-9912-9D6234B797F2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2839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48639"/>
            <a:ext cx="4855464" cy="1453896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5F2F272-6D18-7E06-3E9A-D10C5C5021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0075" y="2293496"/>
            <a:ext cx="4775158" cy="4039043"/>
          </a:xfrm>
          <a:custGeom>
            <a:avLst/>
            <a:gdLst>
              <a:gd name="connsiteX0" fmla="*/ 305917 w 4855463"/>
              <a:gd name="connsiteY0" fmla="*/ 0 h 4039043"/>
              <a:gd name="connsiteX1" fmla="*/ 4549547 w 4855463"/>
              <a:gd name="connsiteY1" fmla="*/ 0 h 4039043"/>
              <a:gd name="connsiteX2" fmla="*/ 4849249 w 4855463"/>
              <a:gd name="connsiteY2" fmla="*/ 244264 h 4039043"/>
              <a:gd name="connsiteX3" fmla="*/ 4855463 w 4855463"/>
              <a:gd name="connsiteY3" fmla="*/ 305907 h 4039043"/>
              <a:gd name="connsiteX4" fmla="*/ 4855463 w 4855463"/>
              <a:gd name="connsiteY4" fmla="*/ 3733136 h 4039043"/>
              <a:gd name="connsiteX5" fmla="*/ 4849249 w 4855463"/>
              <a:gd name="connsiteY5" fmla="*/ 3794779 h 4039043"/>
              <a:gd name="connsiteX6" fmla="*/ 4549547 w 4855463"/>
              <a:gd name="connsiteY6" fmla="*/ 4039043 h 4039043"/>
              <a:gd name="connsiteX7" fmla="*/ 305917 w 4855463"/>
              <a:gd name="connsiteY7" fmla="*/ 4039043 h 4039043"/>
              <a:gd name="connsiteX8" fmla="*/ 0 w 4855463"/>
              <a:gd name="connsiteY8" fmla="*/ 3733126 h 4039043"/>
              <a:gd name="connsiteX9" fmla="*/ 0 w 4855463"/>
              <a:gd name="connsiteY9" fmla="*/ 305917 h 4039043"/>
              <a:gd name="connsiteX10" fmla="*/ 305917 w 4855463"/>
              <a:gd name="connsiteY10" fmla="*/ 0 h 403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55463" h="4039043">
                <a:moveTo>
                  <a:pt x="305917" y="0"/>
                </a:moveTo>
                <a:lnTo>
                  <a:pt x="4549547" y="0"/>
                </a:lnTo>
                <a:cubicBezTo>
                  <a:pt x="4697381" y="0"/>
                  <a:pt x="4820723" y="104863"/>
                  <a:pt x="4849249" y="244264"/>
                </a:cubicBezTo>
                <a:lnTo>
                  <a:pt x="4855463" y="305907"/>
                </a:lnTo>
                <a:lnTo>
                  <a:pt x="4855463" y="3733136"/>
                </a:lnTo>
                <a:lnTo>
                  <a:pt x="4849249" y="3794779"/>
                </a:lnTo>
                <a:cubicBezTo>
                  <a:pt x="4820723" y="3934180"/>
                  <a:pt x="4697381" y="4039043"/>
                  <a:pt x="4549547" y="4039043"/>
                </a:cubicBezTo>
                <a:lnTo>
                  <a:pt x="305917" y="4039043"/>
                </a:lnTo>
                <a:cubicBezTo>
                  <a:pt x="136964" y="4039043"/>
                  <a:pt x="0" y="3902079"/>
                  <a:pt x="0" y="3733126"/>
                </a:cubicBezTo>
                <a:lnTo>
                  <a:pt x="0" y="305917"/>
                </a:lnTo>
                <a:cubicBezTo>
                  <a:pt x="0" y="136964"/>
                  <a:pt x="136964" y="0"/>
                  <a:pt x="305917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3594C-FF61-4FB6-A5E4-597CB7D69CB6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205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50218"/>
            <a:ext cx="3827439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4639E5C-EF58-65A1-C364-F58DE7615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0075" y="2293494"/>
            <a:ext cx="3666744" cy="4039044"/>
          </a:xfrm>
          <a:custGeom>
            <a:avLst/>
            <a:gdLst>
              <a:gd name="connsiteX0" fmla="*/ 292716 w 3666744"/>
              <a:gd name="connsiteY0" fmla="*/ 0 h 4039044"/>
              <a:gd name="connsiteX1" fmla="*/ 3374028 w 3666744"/>
              <a:gd name="connsiteY1" fmla="*/ 0 h 4039044"/>
              <a:gd name="connsiteX2" fmla="*/ 3666744 w 3666744"/>
              <a:gd name="connsiteY2" fmla="*/ 292716 h 4039044"/>
              <a:gd name="connsiteX3" fmla="*/ 3666744 w 3666744"/>
              <a:gd name="connsiteY3" fmla="*/ 3746328 h 4039044"/>
              <a:gd name="connsiteX4" fmla="*/ 3374028 w 3666744"/>
              <a:gd name="connsiteY4" fmla="*/ 4039044 h 4039044"/>
              <a:gd name="connsiteX5" fmla="*/ 292716 w 3666744"/>
              <a:gd name="connsiteY5" fmla="*/ 4039044 h 4039044"/>
              <a:gd name="connsiteX6" fmla="*/ 0 w 3666744"/>
              <a:gd name="connsiteY6" fmla="*/ 3746328 h 4039044"/>
              <a:gd name="connsiteX7" fmla="*/ 0 w 3666744"/>
              <a:gd name="connsiteY7" fmla="*/ 292716 h 4039044"/>
              <a:gd name="connsiteX8" fmla="*/ 292716 w 3666744"/>
              <a:gd name="connsiteY8" fmla="*/ 0 h 403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66744" h="4039044">
                <a:moveTo>
                  <a:pt x="292716" y="0"/>
                </a:moveTo>
                <a:lnTo>
                  <a:pt x="3374028" y="0"/>
                </a:lnTo>
                <a:cubicBezTo>
                  <a:pt x="3535691" y="0"/>
                  <a:pt x="3666744" y="131053"/>
                  <a:pt x="3666744" y="292716"/>
                </a:cubicBezTo>
                <a:lnTo>
                  <a:pt x="3666744" y="3746328"/>
                </a:lnTo>
                <a:cubicBezTo>
                  <a:pt x="3666744" y="3907991"/>
                  <a:pt x="3535691" y="4039044"/>
                  <a:pt x="3374028" y="4039044"/>
                </a:cubicBezTo>
                <a:lnTo>
                  <a:pt x="292716" y="4039044"/>
                </a:lnTo>
                <a:cubicBezTo>
                  <a:pt x="131053" y="4039044"/>
                  <a:pt x="0" y="3907991"/>
                  <a:pt x="0" y="3746328"/>
                </a:cubicBezTo>
                <a:lnTo>
                  <a:pt x="0" y="292716"/>
                </a:lnTo>
                <a:cubicBezTo>
                  <a:pt x="0" y="131053"/>
                  <a:pt x="131053" y="0"/>
                  <a:pt x="29271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120787" y="549275"/>
            <a:ext cx="6561138" cy="5788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205C6-AA77-4A66-BB27-EE68DDD0D193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697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8561-D435-07DE-2456-79994CDFB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776" y="782804"/>
            <a:ext cx="11201400" cy="4206240"/>
          </a:xfrm>
        </p:spPr>
        <p:txBody>
          <a:bodyPr>
            <a:normAutofit/>
          </a:bodyPr>
          <a:lstStyle>
            <a:lvl1pPr algn="ctr">
              <a:defRPr sz="27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5DF3EE-4BB8-4215-E053-BF3ED1BB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5DF3-EEC7-45DF-A943-3E12702079E5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3AE6E7-0083-439C-3FBC-ADE4BE86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27A3B-009A-1790-7D93-9A1F6351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42AC33E-6837-F850-DF64-4475DAA059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3775" y="4989044"/>
            <a:ext cx="11201399" cy="122529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 marL="228600" indent="0" algn="ctr"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457200" indent="0" algn="ctr">
              <a:buNone/>
              <a:defRPr sz="1800"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685800" indent="0" algn="ctr">
              <a:buNone/>
              <a:defRPr sz="1600"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914400" indent="0" algn="ctr">
              <a:buNone/>
              <a:defRPr sz="1400"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8665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8561-D435-07DE-2456-79994CDFB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776" y="782804"/>
            <a:ext cx="11201400" cy="4206240"/>
          </a:xfrm>
        </p:spPr>
        <p:txBody>
          <a:bodyPr>
            <a:normAutofit/>
          </a:bodyPr>
          <a:lstStyle>
            <a:lvl1pPr algn="ctr">
              <a:defRPr sz="27800"/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5DF3EE-4BB8-4215-E053-BF3ED1BB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EAFF-A363-4554-A2A5-F61FABD0CE04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3AE6E7-0083-439C-3FBC-ADE4BE86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27A3B-009A-1790-7D93-9A1F6351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42AC33E-6837-F850-DF64-4475DAA059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3776" y="4989044"/>
            <a:ext cx="11201400" cy="1225296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228600" indent="0" algn="ctr">
              <a:buNone/>
              <a:defRPr sz="2400"/>
            </a:lvl2pPr>
            <a:lvl3pPr marL="457200" indent="0" algn="ctr">
              <a:buNone/>
              <a:defRPr sz="2000"/>
            </a:lvl3pPr>
            <a:lvl4pPr marL="685800" indent="0" algn="ctr">
              <a:buNone/>
              <a:defRPr sz="1800"/>
            </a:lvl4pPr>
            <a:lvl5pPr marL="914400" indent="0" algn="ctr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2665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8561-D435-07DE-2456-79994CDFB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603504"/>
            <a:ext cx="11201400" cy="4206240"/>
          </a:xfrm>
        </p:spPr>
        <p:txBody>
          <a:bodyPr>
            <a:normAutofit/>
          </a:bodyPr>
          <a:lstStyle>
            <a:lvl1pPr algn="l">
              <a:defRPr sz="27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5DF3EE-4BB8-4215-E053-BF3ED1BB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47950-0717-4110-9557-F08D8A545BF8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3AE6E7-0083-439C-3FBC-ADE4BE86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27A3B-009A-1790-7D93-9A1F6351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42AC33E-6837-F850-DF64-4475DAA059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9768" y="4809744"/>
            <a:ext cx="5897880" cy="135331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 marL="228600" indent="0" algn="l">
              <a:buNone/>
              <a:defRPr sz="2400"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457200" indent="0" algn="l"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685800" indent="0" algn="l">
              <a:buNone/>
              <a:defRPr sz="1800"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914400" indent="0" algn="l">
              <a:buNone/>
              <a:defRPr sz="1600"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4022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5276088"/>
            <a:ext cx="11347704" cy="786384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980176"/>
            <a:ext cx="11347704" cy="530352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A648C8-0436-6FAF-8B52-BA15EFB5F9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1" y="343038"/>
            <a:ext cx="11506200" cy="4792766"/>
          </a:xfrm>
          <a:custGeom>
            <a:avLst/>
            <a:gdLst>
              <a:gd name="connsiteX0" fmla="*/ 292023 w 11506200"/>
              <a:gd name="connsiteY0" fmla="*/ 0 h 4792766"/>
              <a:gd name="connsiteX1" fmla="*/ 11214177 w 11506200"/>
              <a:gd name="connsiteY1" fmla="*/ 0 h 4792766"/>
              <a:gd name="connsiteX2" fmla="*/ 11506200 w 11506200"/>
              <a:gd name="connsiteY2" fmla="*/ 292023 h 4792766"/>
              <a:gd name="connsiteX3" fmla="*/ 11506200 w 11506200"/>
              <a:gd name="connsiteY3" fmla="*/ 4500743 h 4792766"/>
              <a:gd name="connsiteX4" fmla="*/ 11214177 w 11506200"/>
              <a:gd name="connsiteY4" fmla="*/ 4792766 h 4792766"/>
              <a:gd name="connsiteX5" fmla="*/ 292023 w 11506200"/>
              <a:gd name="connsiteY5" fmla="*/ 4792766 h 4792766"/>
              <a:gd name="connsiteX6" fmla="*/ 0 w 11506200"/>
              <a:gd name="connsiteY6" fmla="*/ 4500743 h 4792766"/>
              <a:gd name="connsiteX7" fmla="*/ 0 w 11506200"/>
              <a:gd name="connsiteY7" fmla="*/ 292023 h 4792766"/>
              <a:gd name="connsiteX8" fmla="*/ 292023 w 11506200"/>
              <a:gd name="connsiteY8" fmla="*/ 0 h 4792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200" h="4792766">
                <a:moveTo>
                  <a:pt x="292023" y="0"/>
                </a:moveTo>
                <a:lnTo>
                  <a:pt x="11214177" y="0"/>
                </a:lnTo>
                <a:cubicBezTo>
                  <a:pt x="11375457" y="0"/>
                  <a:pt x="11506200" y="130743"/>
                  <a:pt x="11506200" y="292023"/>
                </a:cubicBezTo>
                <a:lnTo>
                  <a:pt x="11506200" y="4500743"/>
                </a:lnTo>
                <a:cubicBezTo>
                  <a:pt x="11506200" y="4662023"/>
                  <a:pt x="11375457" y="4792766"/>
                  <a:pt x="11214177" y="4792766"/>
                </a:cubicBezTo>
                <a:lnTo>
                  <a:pt x="292023" y="4792766"/>
                </a:lnTo>
                <a:cubicBezTo>
                  <a:pt x="130743" y="4792766"/>
                  <a:pt x="0" y="4662023"/>
                  <a:pt x="0" y="4500743"/>
                </a:cubicBezTo>
                <a:lnTo>
                  <a:pt x="0" y="292023"/>
                </a:lnTo>
                <a:cubicBezTo>
                  <a:pt x="0" y="130743"/>
                  <a:pt x="130743" y="0"/>
                  <a:pt x="292023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19672"/>
            <a:ext cx="3494314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A94E042F-6826-4E41-A6B0-8BF606E4151E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19672"/>
            <a:ext cx="2805405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19672"/>
            <a:ext cx="429207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189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1F94A-833D-4D19-8ACB-52DAEF08569A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/>
              <a:t>Click to edit Statement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09526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F0761-EA67-F7D1-62E4-095EADA262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9616" y="1823376"/>
            <a:ext cx="9198864" cy="2875175"/>
          </a:xfrm>
        </p:spPr>
        <p:txBody>
          <a:bodyPr anchor="ctr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A78CD0-57A9-DB86-E3A3-40628E6D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3A70-5484-4418-A739-7B973E09E7E8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4C2DF4-76B6-1299-74E1-66F403C0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35CA15-3DFE-125B-C658-77179EDEA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5FAB025-061F-4B04-451A-37E42755863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5276088"/>
            <a:ext cx="9198864" cy="466344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228600" indent="0">
              <a:buNone/>
              <a:defRPr sz="20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2pPr>
            <a:lvl3pPr marL="457200" indent="0">
              <a:buNone/>
              <a:defRPr sz="18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  <a:lvl4pPr marL="685800" indent="0">
              <a:buNone/>
              <a:defRPr sz="16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4pPr>
            <a:lvl5pPr marL="914400" indent="0">
              <a:buNone/>
              <a:defRPr sz="14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Quote Author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065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A9563B-AAD5-FEB6-A529-82D8BF95E524}"/>
              </a:ext>
            </a:extLst>
          </p:cNvPr>
          <p:cNvSpPr/>
          <p:nvPr userDrawn="1"/>
        </p:nvSpPr>
        <p:spPr>
          <a:xfrm>
            <a:off x="806386" y="760151"/>
            <a:ext cx="10579222" cy="5337698"/>
          </a:xfrm>
          <a:prstGeom prst="roundRect">
            <a:avLst>
              <a:gd name="adj" fmla="val 6093"/>
            </a:avLst>
          </a:pr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3F0761-EA67-F7D1-62E4-095EADA262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55064" y="2092751"/>
            <a:ext cx="8695944" cy="212810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800"/>
            </a:lvl1pPr>
          </a:lstStyle>
          <a:p>
            <a:r>
              <a:rPr lang="en-US"/>
              <a:t>Click to edit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A78CD0-57A9-DB86-E3A3-40628E6D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960C-742D-4508-821A-E36FD033CDBF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4C2DF4-76B6-1299-74E1-66F403C0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35CA15-3DFE-125B-C658-77179EDEA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5FAB025-061F-4B04-451A-37E42755863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655064" y="5120640"/>
            <a:ext cx="8695944" cy="62179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b="1" dirty="0"/>
            </a:lvl1pPr>
            <a:lvl2pPr marL="228600" indent="0">
              <a:buNone/>
              <a:defRPr lang="en-US" b="1" dirty="0"/>
            </a:lvl2pPr>
            <a:lvl3pPr marL="457200" indent="0">
              <a:buNone/>
              <a:defRPr lang="en-US" b="1" dirty="0"/>
            </a:lvl3pPr>
            <a:lvl4pPr marL="685800" indent="0">
              <a:buNone/>
              <a:defRPr lang="en-US" b="1" dirty="0"/>
            </a:lvl4pPr>
            <a:lvl5pPr marL="914400" indent="0">
              <a:buNone/>
              <a:defRPr lang="en-US" b="1" dirty="0"/>
            </a:lvl5pPr>
          </a:lstStyle>
          <a:p>
            <a:pPr lvl="0"/>
            <a:r>
              <a:rPr lang="en-US"/>
              <a:t>Quote Author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55481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Quote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9768" y="438912"/>
            <a:ext cx="9619488" cy="452628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Quote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965192"/>
            <a:ext cx="5431536" cy="128930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7E0D0A5-9A76-413F-B8E0-5A45841D7E46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580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Quote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9768" y="1179576"/>
            <a:ext cx="9317736" cy="3785616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Quote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965192"/>
            <a:ext cx="5431536" cy="128930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D0AF003-CBE1-47D7-BB91-14D8E3A57039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808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294248"/>
            <a:ext cx="11164825" cy="9584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A7BFCD9-16A4-5745-7BB3-7836095FF1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0213" y="2020825"/>
            <a:ext cx="5211762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30EDC57-7D17-D4C8-5C60-A44A480EA9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1750" y="2020824"/>
            <a:ext cx="521335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EEC48-96C8-40C8-BC32-68BFC261013A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0865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76166"/>
            <a:ext cx="11164824" cy="976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7" y="1380744"/>
            <a:ext cx="5212080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5BB1DC-4DAA-D220-25A9-5752C158FD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0213" y="2020888"/>
            <a:ext cx="5211762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82512" y="1380744"/>
            <a:ext cx="5212080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AB67A04-5E8D-18C5-D47A-A5B5CFE568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1750" y="2020888"/>
            <a:ext cx="521335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9F91-8FDB-4AB3-84FB-6B8E68AF702B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2789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D436-D43A-4662-BADB-33E2F793B997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3584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9DBE-31FF-4D71-B719-92EBAC3193CE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5224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9769" y="2311121"/>
            <a:ext cx="3309608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6995" y="553616"/>
            <a:ext cx="6466741" cy="5752566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576B-5432-44C5-AE72-B8C78722FE99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426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11480"/>
            <a:ext cx="4590288" cy="3739896"/>
          </a:xfrm>
        </p:spPr>
        <p:txBody>
          <a:bodyPr anchor="t">
            <a:normAutofit/>
          </a:bodyPr>
          <a:lstStyle>
            <a:lvl1pPr algn="l">
              <a:defRPr sz="5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5FC269D-AA10-2D35-8DD6-33E0E2CC40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1348" y="343038"/>
            <a:ext cx="6257031" cy="6172200"/>
          </a:xfrm>
          <a:custGeom>
            <a:avLst/>
            <a:gdLst>
              <a:gd name="connsiteX0" fmla="*/ 318609 w 6257031"/>
              <a:gd name="connsiteY0" fmla="*/ 0 h 6172200"/>
              <a:gd name="connsiteX1" fmla="*/ 5938422 w 6257031"/>
              <a:gd name="connsiteY1" fmla="*/ 0 h 6172200"/>
              <a:gd name="connsiteX2" fmla="*/ 6257031 w 6257031"/>
              <a:gd name="connsiteY2" fmla="*/ 318609 h 6172200"/>
              <a:gd name="connsiteX3" fmla="*/ 6257031 w 6257031"/>
              <a:gd name="connsiteY3" fmla="*/ 5853591 h 6172200"/>
              <a:gd name="connsiteX4" fmla="*/ 5938422 w 6257031"/>
              <a:gd name="connsiteY4" fmla="*/ 6172200 h 6172200"/>
              <a:gd name="connsiteX5" fmla="*/ 318609 w 6257031"/>
              <a:gd name="connsiteY5" fmla="*/ 6172200 h 6172200"/>
              <a:gd name="connsiteX6" fmla="*/ 0 w 6257031"/>
              <a:gd name="connsiteY6" fmla="*/ 5853591 h 6172200"/>
              <a:gd name="connsiteX7" fmla="*/ 0 w 6257031"/>
              <a:gd name="connsiteY7" fmla="*/ 318609 h 6172200"/>
              <a:gd name="connsiteX8" fmla="*/ 318609 w 6257031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7031" h="6172200">
                <a:moveTo>
                  <a:pt x="318609" y="0"/>
                </a:moveTo>
                <a:lnTo>
                  <a:pt x="5938422" y="0"/>
                </a:lnTo>
                <a:cubicBezTo>
                  <a:pt x="6114385" y="0"/>
                  <a:pt x="6257031" y="142646"/>
                  <a:pt x="6257031" y="318609"/>
                </a:cubicBezTo>
                <a:lnTo>
                  <a:pt x="6257031" y="5853591"/>
                </a:lnTo>
                <a:cubicBezTo>
                  <a:pt x="6257031" y="6029554"/>
                  <a:pt x="6114385" y="6172200"/>
                  <a:pt x="5938422" y="6172200"/>
                </a:cubicBezTo>
                <a:lnTo>
                  <a:pt x="318609" y="6172200"/>
                </a:lnTo>
                <a:cubicBezTo>
                  <a:pt x="142646" y="6172200"/>
                  <a:pt x="0" y="6029554"/>
                  <a:pt x="0" y="5853591"/>
                </a:cubicBezTo>
                <a:lnTo>
                  <a:pt x="0" y="318609"/>
                </a:lnTo>
                <a:cubicBezTo>
                  <a:pt x="0" y="142646"/>
                  <a:pt x="142646" y="0"/>
                  <a:pt x="318609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3E408205-B154-4943-AEBC-86E16421E5DB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156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57784"/>
            <a:ext cx="3713996" cy="2212313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9767" y="2826137"/>
            <a:ext cx="3310128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DACA751-BBB2-3E33-EA6C-54B4A7F684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342901"/>
            <a:ext cx="6785782" cy="6172198"/>
          </a:xfrm>
          <a:custGeom>
            <a:avLst/>
            <a:gdLst>
              <a:gd name="connsiteX0" fmla="*/ 264355 w 6785782"/>
              <a:gd name="connsiteY0" fmla="*/ 0 h 6172198"/>
              <a:gd name="connsiteX1" fmla="*/ 6521427 w 6785782"/>
              <a:gd name="connsiteY1" fmla="*/ 0 h 6172198"/>
              <a:gd name="connsiteX2" fmla="*/ 6785782 w 6785782"/>
              <a:gd name="connsiteY2" fmla="*/ 264355 h 6172198"/>
              <a:gd name="connsiteX3" fmla="*/ 6785782 w 6785782"/>
              <a:gd name="connsiteY3" fmla="*/ 5907843 h 6172198"/>
              <a:gd name="connsiteX4" fmla="*/ 6521427 w 6785782"/>
              <a:gd name="connsiteY4" fmla="*/ 6172198 h 6172198"/>
              <a:gd name="connsiteX5" fmla="*/ 264355 w 6785782"/>
              <a:gd name="connsiteY5" fmla="*/ 6172198 h 6172198"/>
              <a:gd name="connsiteX6" fmla="*/ 0 w 6785782"/>
              <a:gd name="connsiteY6" fmla="*/ 5907843 h 6172198"/>
              <a:gd name="connsiteX7" fmla="*/ 0 w 6785782"/>
              <a:gd name="connsiteY7" fmla="*/ 264355 h 6172198"/>
              <a:gd name="connsiteX8" fmla="*/ 264355 w 6785782"/>
              <a:gd name="connsiteY8" fmla="*/ 0 h 6172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85782" h="6172198">
                <a:moveTo>
                  <a:pt x="264355" y="0"/>
                </a:moveTo>
                <a:lnTo>
                  <a:pt x="6521427" y="0"/>
                </a:lnTo>
                <a:cubicBezTo>
                  <a:pt x="6667426" y="0"/>
                  <a:pt x="6785782" y="118356"/>
                  <a:pt x="6785782" y="264355"/>
                </a:cubicBezTo>
                <a:lnTo>
                  <a:pt x="6785782" y="5907843"/>
                </a:lnTo>
                <a:cubicBezTo>
                  <a:pt x="6785782" y="6053842"/>
                  <a:pt x="6667426" y="6172198"/>
                  <a:pt x="6521427" y="6172198"/>
                </a:cubicBezTo>
                <a:lnTo>
                  <a:pt x="264355" y="6172198"/>
                </a:lnTo>
                <a:cubicBezTo>
                  <a:pt x="118356" y="6172198"/>
                  <a:pt x="0" y="6053842"/>
                  <a:pt x="0" y="5907843"/>
                </a:cubicBezTo>
                <a:lnTo>
                  <a:pt x="0" y="264355"/>
                </a:lnTo>
                <a:cubicBezTo>
                  <a:pt x="0" y="118356"/>
                  <a:pt x="118356" y="0"/>
                  <a:pt x="26435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6CE1-0051-42BD-BBD3-CB4EC65FC51D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5855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429768"/>
            <a:ext cx="10890374" cy="1627632"/>
          </a:xfrm>
        </p:spPr>
        <p:txBody>
          <a:bodyPr anchor="t">
            <a:noAutofit/>
          </a:bodyPr>
          <a:lstStyle>
            <a:lvl1pPr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9768" y="3264408"/>
            <a:ext cx="10890374" cy="2834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4B75-5BA7-423E-A6AE-B3781CB72AA9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506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627318"/>
            <a:ext cx="7370064" cy="184202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3622673"/>
            <a:ext cx="7370064" cy="22311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  <a:lvl2pPr marL="228600" indent="0">
              <a:buNone/>
              <a:defRPr lang="en-US" dirty="0"/>
            </a:lvl2pPr>
            <a:lvl3pPr marL="457200" indent="0">
              <a:buNone/>
              <a:defRPr lang="en-US" dirty="0"/>
            </a:lvl3pPr>
            <a:lvl4pPr marL="685800" indent="0">
              <a:buNone/>
              <a:defRPr lang="en-US" dirty="0"/>
            </a:lvl4pPr>
            <a:lvl5pPr marL="914400" indent="0">
              <a:buNone/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C1F7B-2472-4057-932A-A13696216B5F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474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11480"/>
            <a:ext cx="5330952" cy="3739896"/>
          </a:xfrm>
        </p:spPr>
        <p:txBody>
          <a:bodyPr anchor="t">
            <a:normAutofit/>
          </a:bodyPr>
          <a:lstStyle>
            <a:lvl1pPr algn="l"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873752"/>
            <a:ext cx="4517136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BD144122-2A67-493C-895E-2682608B0F6A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8F28510C-0939-D915-FCC8-7D8AD44757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17247" y="342900"/>
            <a:ext cx="5334000" cy="6172200"/>
          </a:xfrm>
          <a:custGeom>
            <a:avLst/>
            <a:gdLst>
              <a:gd name="connsiteX0" fmla="*/ 305905 w 5334000"/>
              <a:gd name="connsiteY0" fmla="*/ 0 h 6172200"/>
              <a:gd name="connsiteX1" fmla="*/ 5028095 w 5334000"/>
              <a:gd name="connsiteY1" fmla="*/ 0 h 6172200"/>
              <a:gd name="connsiteX2" fmla="*/ 5334000 w 5334000"/>
              <a:gd name="connsiteY2" fmla="*/ 305905 h 6172200"/>
              <a:gd name="connsiteX3" fmla="*/ 5334000 w 5334000"/>
              <a:gd name="connsiteY3" fmla="*/ 5866295 h 6172200"/>
              <a:gd name="connsiteX4" fmla="*/ 5028095 w 5334000"/>
              <a:gd name="connsiteY4" fmla="*/ 6172200 h 6172200"/>
              <a:gd name="connsiteX5" fmla="*/ 305905 w 5334000"/>
              <a:gd name="connsiteY5" fmla="*/ 6172200 h 6172200"/>
              <a:gd name="connsiteX6" fmla="*/ 0 w 5334000"/>
              <a:gd name="connsiteY6" fmla="*/ 5866295 h 6172200"/>
              <a:gd name="connsiteX7" fmla="*/ 0 w 5334000"/>
              <a:gd name="connsiteY7" fmla="*/ 305905 h 6172200"/>
              <a:gd name="connsiteX8" fmla="*/ 305905 w 53340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6172200">
                <a:moveTo>
                  <a:pt x="305905" y="0"/>
                </a:moveTo>
                <a:lnTo>
                  <a:pt x="5028095" y="0"/>
                </a:lnTo>
                <a:cubicBezTo>
                  <a:pt x="5197042" y="0"/>
                  <a:pt x="5334000" y="136958"/>
                  <a:pt x="5334000" y="305905"/>
                </a:cubicBezTo>
                <a:lnTo>
                  <a:pt x="5334000" y="5866295"/>
                </a:lnTo>
                <a:cubicBezTo>
                  <a:pt x="5334000" y="6035242"/>
                  <a:pt x="5197042" y="6172200"/>
                  <a:pt x="5028095" y="6172200"/>
                </a:cubicBezTo>
                <a:lnTo>
                  <a:pt x="305905" y="6172200"/>
                </a:lnTo>
                <a:cubicBezTo>
                  <a:pt x="136958" y="6172200"/>
                  <a:pt x="0" y="6035242"/>
                  <a:pt x="0" y="5866295"/>
                </a:cubicBezTo>
                <a:lnTo>
                  <a:pt x="0" y="305905"/>
                </a:lnTo>
                <a:cubicBezTo>
                  <a:pt x="0" y="136958"/>
                  <a:pt x="136958" y="0"/>
                  <a:pt x="30590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4741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9480" y="411480"/>
            <a:ext cx="4361688" cy="3968496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69480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5FC269D-AA10-2D35-8DD6-33E0E2CC40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7472" y="343038"/>
            <a:ext cx="6257031" cy="6172200"/>
          </a:xfrm>
          <a:custGeom>
            <a:avLst/>
            <a:gdLst>
              <a:gd name="connsiteX0" fmla="*/ 318609 w 6257031"/>
              <a:gd name="connsiteY0" fmla="*/ 0 h 6172200"/>
              <a:gd name="connsiteX1" fmla="*/ 5938422 w 6257031"/>
              <a:gd name="connsiteY1" fmla="*/ 0 h 6172200"/>
              <a:gd name="connsiteX2" fmla="*/ 6257031 w 6257031"/>
              <a:gd name="connsiteY2" fmla="*/ 318609 h 6172200"/>
              <a:gd name="connsiteX3" fmla="*/ 6257031 w 6257031"/>
              <a:gd name="connsiteY3" fmla="*/ 5853591 h 6172200"/>
              <a:gd name="connsiteX4" fmla="*/ 5938422 w 6257031"/>
              <a:gd name="connsiteY4" fmla="*/ 6172200 h 6172200"/>
              <a:gd name="connsiteX5" fmla="*/ 318609 w 6257031"/>
              <a:gd name="connsiteY5" fmla="*/ 6172200 h 6172200"/>
              <a:gd name="connsiteX6" fmla="*/ 0 w 6257031"/>
              <a:gd name="connsiteY6" fmla="*/ 5853591 h 6172200"/>
              <a:gd name="connsiteX7" fmla="*/ 0 w 6257031"/>
              <a:gd name="connsiteY7" fmla="*/ 318609 h 6172200"/>
              <a:gd name="connsiteX8" fmla="*/ 318609 w 6257031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7031" h="6172200">
                <a:moveTo>
                  <a:pt x="318609" y="0"/>
                </a:moveTo>
                <a:lnTo>
                  <a:pt x="5938422" y="0"/>
                </a:lnTo>
                <a:cubicBezTo>
                  <a:pt x="6114385" y="0"/>
                  <a:pt x="6257031" y="142646"/>
                  <a:pt x="6257031" y="318609"/>
                </a:cubicBezTo>
                <a:lnTo>
                  <a:pt x="6257031" y="5853591"/>
                </a:lnTo>
                <a:cubicBezTo>
                  <a:pt x="6257031" y="6029554"/>
                  <a:pt x="6114385" y="6172200"/>
                  <a:pt x="5938422" y="6172200"/>
                </a:cubicBezTo>
                <a:lnTo>
                  <a:pt x="318609" y="6172200"/>
                </a:lnTo>
                <a:cubicBezTo>
                  <a:pt x="142646" y="6172200"/>
                  <a:pt x="0" y="6029554"/>
                  <a:pt x="0" y="5853591"/>
                </a:cubicBezTo>
                <a:lnTo>
                  <a:pt x="0" y="318609"/>
                </a:lnTo>
                <a:cubicBezTo>
                  <a:pt x="0" y="142646"/>
                  <a:pt x="142646" y="0"/>
                  <a:pt x="31860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486A74E5-A9C0-4E5C-851E-13F6D920EA1A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9583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27A12A6-507C-2714-2F24-09ADE11584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2EA34-13CC-54C1-DE3D-4F1D5D55C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810512"/>
            <a:ext cx="7772400" cy="4562856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C7299-89AC-DB5B-B75E-E02A0040A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429768"/>
            <a:ext cx="7772400" cy="7863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845713-EE4C-7615-B812-531C14CF0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88DBF3-F598-4A31-8E9B-511F7F0D5E47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849E7-8E94-3B02-239C-AAB481596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44BD7-C050-D052-8408-65ADAAF67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4145AC3-CC88-4C8A-A6CE-8D44921B6A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9418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2EA34-13CC-54C1-DE3D-4F1D5D55C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810512"/>
            <a:ext cx="7772400" cy="4562856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C7299-89AC-DB5B-B75E-E02A0040A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429768"/>
            <a:ext cx="7772400" cy="7863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845713-EE4C-7615-B812-531C14CF0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88DBF3-F598-4A31-8E9B-511F7F0D5E47}" type="datetime1">
              <a:rPr lang="en-US" smtClean="0"/>
              <a:pPr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849E7-8E94-3B02-239C-AAB481596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44BD7-C050-D052-8408-65ADAAF67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145AC3-CC88-4C8A-A6CE-8D44921B6A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5383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1380744"/>
            <a:ext cx="10652760" cy="4901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9768" y="6519672"/>
            <a:ext cx="2843784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8A7B9ABC-2BDA-432C-8D53-84813DB6E36F}" type="datetime1">
              <a:rPr lang="en-US" smtClean="0"/>
              <a:t>10/6/25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60536" y="6519672"/>
            <a:ext cx="2642616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5720" y="6519672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768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3C62CFE-9014-D457-A5A3-BC261B2E3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5276088"/>
            <a:ext cx="11347704" cy="786384"/>
          </a:xfrm>
        </p:spPr>
        <p:txBody>
          <a:bodyPr anchor="b">
            <a:normAutofit/>
          </a:bodyPr>
          <a:lstStyle/>
          <a:p>
            <a:r>
              <a:rPr lang="fi-FI" dirty="0"/>
              <a:t>Hyvien uutisten maailma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5A7DB261-6595-5C75-D486-2468C10D9F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980176"/>
            <a:ext cx="11347704" cy="530352"/>
          </a:xfrm>
        </p:spPr>
        <p:txBody>
          <a:bodyPr anchor="t">
            <a:normAutofit/>
          </a:bodyPr>
          <a:lstStyle/>
          <a:p>
            <a:r>
              <a:rPr lang="fi-FI" dirty="0"/>
              <a:t>Positiivisia tarinoita lapsilta ja nuorilta ympäri maailman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39AF863-D270-8F44-E2BD-A9AEA304C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18" r="2" b="2"/>
          <a:stretch>
            <a:fillRect/>
          </a:stretch>
        </p:blipFill>
        <p:spPr bwMode="auto">
          <a:xfrm>
            <a:off x="342901" y="343038"/>
            <a:ext cx="11506200" cy="4792766"/>
          </a:xfrm>
          <a:custGeom>
            <a:avLst/>
            <a:gdLst>
              <a:gd name="connsiteX0" fmla="*/ 292023 w 11506200"/>
              <a:gd name="connsiteY0" fmla="*/ 0 h 4792766"/>
              <a:gd name="connsiteX1" fmla="*/ 11214177 w 11506200"/>
              <a:gd name="connsiteY1" fmla="*/ 0 h 4792766"/>
              <a:gd name="connsiteX2" fmla="*/ 11506200 w 11506200"/>
              <a:gd name="connsiteY2" fmla="*/ 292023 h 4792766"/>
              <a:gd name="connsiteX3" fmla="*/ 11506200 w 11506200"/>
              <a:gd name="connsiteY3" fmla="*/ 4500743 h 4792766"/>
              <a:gd name="connsiteX4" fmla="*/ 11214177 w 11506200"/>
              <a:gd name="connsiteY4" fmla="*/ 4792766 h 4792766"/>
              <a:gd name="connsiteX5" fmla="*/ 292023 w 11506200"/>
              <a:gd name="connsiteY5" fmla="*/ 4792766 h 4792766"/>
              <a:gd name="connsiteX6" fmla="*/ 0 w 11506200"/>
              <a:gd name="connsiteY6" fmla="*/ 4500743 h 4792766"/>
              <a:gd name="connsiteX7" fmla="*/ 0 w 11506200"/>
              <a:gd name="connsiteY7" fmla="*/ 292023 h 4792766"/>
              <a:gd name="connsiteX8" fmla="*/ 292023 w 11506200"/>
              <a:gd name="connsiteY8" fmla="*/ 0 h 4792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200" h="4792766">
                <a:moveTo>
                  <a:pt x="292023" y="0"/>
                </a:moveTo>
                <a:lnTo>
                  <a:pt x="11214177" y="0"/>
                </a:lnTo>
                <a:cubicBezTo>
                  <a:pt x="11375457" y="0"/>
                  <a:pt x="11506200" y="130743"/>
                  <a:pt x="11506200" y="292023"/>
                </a:cubicBezTo>
                <a:lnTo>
                  <a:pt x="11506200" y="4500743"/>
                </a:lnTo>
                <a:cubicBezTo>
                  <a:pt x="11506200" y="4662023"/>
                  <a:pt x="11375457" y="4792766"/>
                  <a:pt x="11214177" y="4792766"/>
                </a:cubicBezTo>
                <a:lnTo>
                  <a:pt x="292023" y="4792766"/>
                </a:lnTo>
                <a:cubicBezTo>
                  <a:pt x="130743" y="4792766"/>
                  <a:pt x="0" y="4662023"/>
                  <a:pt x="0" y="4500743"/>
                </a:cubicBezTo>
                <a:lnTo>
                  <a:pt x="0" y="292023"/>
                </a:lnTo>
                <a:cubicBezTo>
                  <a:pt x="0" y="130743"/>
                  <a:pt x="130743" y="0"/>
                  <a:pt x="292023" y="0"/>
                </a:cubicBezTo>
                <a:close/>
              </a:path>
            </a:pathLst>
          </a:cu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02569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E011968-DF12-0B2A-B1AD-5D157591F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640080"/>
            <a:ext cx="11328845" cy="740664"/>
          </a:xfrm>
        </p:spPr>
        <p:txBody>
          <a:bodyPr anchor="t">
            <a:normAutofit/>
          </a:bodyPr>
          <a:lstStyle/>
          <a:p>
            <a:r>
              <a:rPr lang="fi-FI"/>
              <a:t>Karttanäkymä ja automaattiset monikieliset tekstitykset</a:t>
            </a:r>
          </a:p>
        </p:txBody>
      </p:sp>
      <p:graphicFrame>
        <p:nvGraphicFramePr>
          <p:cNvPr id="4" name="Sisällön paikkamerkki 4">
            <a:extLst>
              <a:ext uri="{FF2B5EF4-FFF2-40B4-BE49-F238E27FC236}">
                <a16:creationId xmlns:a16="http://schemas.microsoft.com/office/drawing/2014/main" id="{F462B6E3-8CB7-44EF-BAEC-B821EC6C6F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4992004"/>
              </p:ex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VisualTitledTextBox"/>
                  </p202:designTagLst>
                </p202:designPr>
              </p:ext>
            </p:extLst>
          </p:nvPr>
        </p:nvGraphicFramePr>
        <p:xfrm>
          <a:off x="429768" y="1380744"/>
          <a:ext cx="11328844" cy="4901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061381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04F6EFC-1625-9D5D-9B90-E9DAD5C83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0" kern="1200">
                <a:latin typeface="+mj-lt"/>
                <a:ea typeface="+mj-ea"/>
                <a:cs typeface="+mj-cs"/>
              </a:rPr>
              <a:t>Mediataitojen kehittäminen ilon kautta</a:t>
            </a:r>
          </a:p>
        </p:txBody>
      </p:sp>
      <p:pic>
        <p:nvPicPr>
          <p:cNvPr id="4" name="Sisällön paikkamerkki 3" descr="Työskentely tablet-tietokoneiden kanssa luokkahuoneessa">
            <a:extLst>
              <a:ext uri="{FF2B5EF4-FFF2-40B4-BE49-F238E27FC236}">
                <a16:creationId xmlns:a16="http://schemas.microsoft.com/office/drawing/2014/main" id="{404DBF27-02F7-4C6F-8749-960C12F91F6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5000" r="15066" b="1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155AAE2B-1055-4D26-9FBD-8066603FF998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400" b="1" dirty="0"/>
              <a:t>Median perusasioiden oppiminen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400" dirty="0"/>
              <a:t>Omaksutaan median käyttöön liittyvät perustaidot hauskalla ja innostavalla tavalla.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400" b="1" dirty="0"/>
              <a:t>Viestintätaitojen kehitys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400" dirty="0"/>
              <a:t>Positiiviset kokemukset vahvistavat lasten ja nuorten viestintätaitoja ja itsevarmuutta mediassa.</a:t>
            </a:r>
          </a:p>
        </p:txBody>
      </p:sp>
    </p:spTree>
    <p:extLst>
      <p:ext uri="{BB962C8B-B14F-4D97-AF65-F5344CB8AC3E}">
        <p14:creationId xmlns:p14="http://schemas.microsoft.com/office/powerpoint/2010/main" val="33837066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F4C6C9C-F1AC-B639-3078-E0EAE0AFD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0" kern="1200">
                <a:latin typeface="+mj-lt"/>
                <a:ea typeface="+mj-ea"/>
                <a:cs typeface="+mj-cs"/>
              </a:rPr>
              <a:t>Eri maiden kulttuureihin ja kieliin tutustuminen</a:t>
            </a:r>
          </a:p>
        </p:txBody>
      </p:sp>
      <p:pic>
        <p:nvPicPr>
          <p:cNvPr id="4" name="Sisällön paikkamerkki 3" descr="Monikulttuuriset tytöt halaavat">
            <a:extLst>
              <a:ext uri="{FF2B5EF4-FFF2-40B4-BE49-F238E27FC236}">
                <a16:creationId xmlns:a16="http://schemas.microsoft.com/office/drawing/2014/main" id="{5F61E6E5-DAFD-4A01-84D1-E7566D11E47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0065" r="1" b="1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02185B08-3B88-4AC2-8EA3-8E4FED90DEEC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900" b="1" dirty="0"/>
              <a:t>Kulttuurien moninaisuus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900" dirty="0" err="1"/>
              <a:t>HappyNews.com</a:t>
            </a:r>
            <a:r>
              <a:rPr lang="fi-FI" sz="900" dirty="0"/>
              <a:t> edistää ymmärrystä monista eri kulttuureista ja heidän ainutlaatuisista perinteistään.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900" b="1" dirty="0"/>
              <a:t>Kielten oppiminen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900" dirty="0"/>
              <a:t>Tarjotaan mahdollisuus oppia eri kieliä, mikä rikastuttaa </a:t>
            </a:r>
            <a:r>
              <a:rPr lang="fi-FI" sz="900" dirty="0" err="1"/>
              <a:t>kommunikaatiotaitojaaja</a:t>
            </a:r>
            <a:r>
              <a:rPr lang="fi-FI" sz="900" dirty="0"/>
              <a:t> ajattelukykyä.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900" b="1" dirty="0"/>
              <a:t>Suvaitsevaisuuden vahvistaminen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900" dirty="0"/>
              <a:t>Kulttuurien ja kielten tuntemus auttaa kehittymään suvaitseviksi ja ymmärtäväisiksi maailman kansalaisiksi.</a:t>
            </a:r>
          </a:p>
        </p:txBody>
      </p:sp>
    </p:spTree>
    <p:extLst>
      <p:ext uri="{BB962C8B-B14F-4D97-AF65-F5344CB8AC3E}">
        <p14:creationId xmlns:p14="http://schemas.microsoft.com/office/powerpoint/2010/main" val="39414368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0BFEED9-ABD9-0DA3-BFC2-33C97ACD7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000" b="0" kern="1200">
                <a:latin typeface="+mj-lt"/>
                <a:ea typeface="+mj-ea"/>
                <a:cs typeface="+mj-cs"/>
              </a:rPr>
              <a:t>Yhteisöllisyyden ja maailmankansalaisuuden tunne</a:t>
            </a:r>
          </a:p>
        </p:txBody>
      </p:sp>
      <p:pic>
        <p:nvPicPr>
          <p:cNvPr id="4" name="Sisällön paikkamerkki 3" descr="Ryhmätyö&#10;Kartta: https://visibleearth.nasa.gov/images/57730/the-blue-marble-land-surface-ocean-color-and-sea-ice">
            <a:extLst>
              <a:ext uri="{FF2B5EF4-FFF2-40B4-BE49-F238E27FC236}">
                <a16:creationId xmlns:a16="http://schemas.microsoft.com/office/drawing/2014/main" id="{64FC1B4D-4D0A-47BC-9F41-7F86631887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4847" r="5338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DA85984D-6F21-4C7F-A2A5-113652EF4A34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Kuulumisen kokemus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Kanavan toiminta tarjoaa lapsille ja nuorille tunteen kuulumisesta osaksi laajaa maailmanlaajuista yhteisöä.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Sosiaalinen vastuullisuus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Toiminta vahvistaa kykyä kantaa vastuuta yhteiskunnasta ja ympäristöstä.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Maailmankansalaisuuden tunne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Opitaan arvostamaan erilaisia kulttuureja ja ymmärtämään globaalin vastuun merkitys.</a:t>
            </a:r>
          </a:p>
        </p:txBody>
      </p:sp>
    </p:spTree>
    <p:extLst>
      <p:ext uri="{BB962C8B-B14F-4D97-AF65-F5344CB8AC3E}">
        <p14:creationId xmlns:p14="http://schemas.microsoft.com/office/powerpoint/2010/main" val="33038581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DC56A0D-BF68-6811-D036-498D7076B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627318"/>
            <a:ext cx="7370064" cy="1842020"/>
          </a:xfrm>
        </p:spPr>
        <p:txBody>
          <a:bodyPr anchor="b">
            <a:normAutofit/>
          </a:bodyPr>
          <a:lstStyle/>
          <a:p>
            <a:r>
              <a:rPr lang="fi-FI"/>
              <a:t>Yhteenveto ja lopetus</a:t>
            </a:r>
          </a:p>
        </p:txBody>
      </p:sp>
      <p:graphicFrame>
        <p:nvGraphicFramePr>
          <p:cNvPr id="7" name="Sisällön paikkamerkki 2">
            <a:extLst>
              <a:ext uri="{FF2B5EF4-FFF2-40B4-BE49-F238E27FC236}">
                <a16:creationId xmlns:a16="http://schemas.microsoft.com/office/drawing/2014/main" id="{4DA38580-E0AD-DC7A-FB40-50A8391866B5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750489001"/>
              </p:ex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GraphicFramePr>
        <p:xfrm>
          <a:off x="429768" y="3622673"/>
          <a:ext cx="7370064" cy="2231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7875806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DE09780-2C81-F4C3-F0D7-9CA352188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b="0" kern="1200" dirty="0">
                <a:latin typeface="+mj-lt"/>
                <a:ea typeface="+mj-ea"/>
                <a:cs typeface="+mj-cs"/>
              </a:rPr>
              <a:t>Lasten ja </a:t>
            </a:r>
            <a:r>
              <a:rPr lang="en-US" b="0" kern="1200" dirty="0" err="1">
                <a:latin typeface="+mj-lt"/>
                <a:ea typeface="+mj-ea"/>
                <a:cs typeface="+mj-cs"/>
              </a:rPr>
              <a:t>nuorten</a:t>
            </a:r>
            <a:r>
              <a:rPr lang="en-US" b="0" kern="1200" dirty="0">
                <a:latin typeface="+mj-lt"/>
                <a:ea typeface="+mj-ea"/>
                <a:cs typeface="+mj-cs"/>
              </a:rPr>
              <a:t> </a:t>
            </a:r>
            <a:r>
              <a:rPr lang="en-US" b="0" kern="1200" dirty="0" err="1">
                <a:latin typeface="+mj-lt"/>
                <a:ea typeface="+mj-ea"/>
                <a:cs typeface="+mj-cs"/>
              </a:rPr>
              <a:t>rooli</a:t>
            </a:r>
            <a:r>
              <a:rPr lang="en-US" b="0" kern="1200" dirty="0">
                <a:latin typeface="+mj-lt"/>
                <a:ea typeface="+mj-ea"/>
                <a:cs typeface="+mj-cs"/>
              </a:rPr>
              <a:t> </a:t>
            </a:r>
            <a:r>
              <a:rPr lang="en-US" b="0" kern="1200" dirty="0" err="1">
                <a:latin typeface="+mj-lt"/>
                <a:ea typeface="+mj-ea"/>
                <a:cs typeface="+mj-cs"/>
              </a:rPr>
              <a:t>toimittajina</a:t>
            </a:r>
            <a:r>
              <a:rPr lang="en-US" b="0" kern="1200" dirty="0">
                <a:latin typeface="+mj-lt"/>
                <a:ea typeface="+mj-ea"/>
                <a:cs typeface="+mj-cs"/>
              </a:rPr>
              <a:t> ja </a:t>
            </a:r>
            <a:r>
              <a:rPr lang="en-US" b="0" kern="1200" dirty="0" err="1">
                <a:latin typeface="+mj-lt"/>
                <a:ea typeface="+mj-ea"/>
                <a:cs typeface="+mj-cs"/>
              </a:rPr>
              <a:t>uutisten</a:t>
            </a:r>
            <a:r>
              <a:rPr lang="en-US" b="0" kern="1200" dirty="0">
                <a:latin typeface="+mj-lt"/>
                <a:ea typeface="+mj-ea"/>
                <a:cs typeface="+mj-cs"/>
              </a:rPr>
              <a:t> </a:t>
            </a:r>
            <a:r>
              <a:rPr lang="en-US" b="0" kern="1200" dirty="0" err="1">
                <a:latin typeface="+mj-lt"/>
                <a:ea typeface="+mj-ea"/>
                <a:cs typeface="+mj-cs"/>
              </a:rPr>
              <a:t>tekijöinä</a:t>
            </a:r>
            <a:endParaRPr lang="en-US" b="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4" name="Sisällön paikkamerkki 3" descr="Pieni poika katselee sarjakuvaa digitaalisella tabletilla">
            <a:extLst>
              <a:ext uri="{FF2B5EF4-FFF2-40B4-BE49-F238E27FC236}">
                <a16:creationId xmlns:a16="http://schemas.microsoft.com/office/drawing/2014/main" id="{53BE7DBA-3F43-4E29-A8B1-CF7082784AA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82" r="19783" b="1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95CDF35C-1309-48C9-A386-469096115A12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Aktiivinen rooli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Osallistutaan toimittajina aktiivisesti, joka kehittää heidän luovuuttaan ja itseluottamustaan.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Viesti- ja mediataidot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Uutisten tekeminen edistää viestintätaitojen kehittymistä ja median perusteiden oppimista.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Positiiviset uutiset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Jaetaan hyviä uutisia, mikä vahvistaa positiivista ilmapiiriä ja itsetuntoa.</a:t>
            </a:r>
          </a:p>
        </p:txBody>
      </p:sp>
    </p:spTree>
    <p:extLst>
      <p:ext uri="{BB962C8B-B14F-4D97-AF65-F5344CB8AC3E}">
        <p14:creationId xmlns:p14="http://schemas.microsoft.com/office/powerpoint/2010/main" val="22117512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C3705EA-5975-A537-3028-68A27FDBA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0" kern="1200">
                <a:latin typeface="+mj-lt"/>
                <a:ea typeface="+mj-ea"/>
                <a:cs typeface="+mj-cs"/>
              </a:rPr>
              <a:t>Iloisten tarinoiden monipuolisuus arjessa</a:t>
            </a:r>
          </a:p>
        </p:txBody>
      </p:sp>
      <p:pic>
        <p:nvPicPr>
          <p:cNvPr id="4" name="Sisällön paikkamerkki 3" descr="Huolettomia tyttöjä hyppimässä niityllä kevätpäivänä">
            <a:extLst>
              <a:ext uri="{FF2B5EF4-FFF2-40B4-BE49-F238E27FC236}">
                <a16:creationId xmlns:a16="http://schemas.microsoft.com/office/drawing/2014/main" id="{7FA1C3EA-5F9F-46D9-BBC4-3BFDBC7162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659" r="17406" b="1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0F90DE68-4CFB-4B1E-B098-009591925C92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400" b="1" dirty="0"/>
              <a:t>Positiiviset aiheet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400" dirty="0"/>
              <a:t>Kanava tarjoaa monipuolisesti tarinoita ystävyydestä, luonnosta, saavutuksista ja arjen iloista.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400" b="1" dirty="0"/>
              <a:t>Hyvän näkeminen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400" dirty="0"/>
              <a:t>Opitaan tunnistamaan ja tuomaan esiin ympäristönsä hyvät asiat ja ilot.</a:t>
            </a:r>
          </a:p>
        </p:txBody>
      </p:sp>
    </p:spTree>
    <p:extLst>
      <p:ext uri="{BB962C8B-B14F-4D97-AF65-F5344CB8AC3E}">
        <p14:creationId xmlns:p14="http://schemas.microsoft.com/office/powerpoint/2010/main" val="15322314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439ED7A-4EE4-5FD3-FE56-7EC80F453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0" kern="1200">
                <a:latin typeface="+mj-lt"/>
                <a:ea typeface="+mj-ea"/>
                <a:cs typeface="+mj-cs"/>
              </a:rPr>
              <a:t>Kansainvälinen yhteisö ja globaalit kohtaamiset</a:t>
            </a:r>
          </a:p>
        </p:txBody>
      </p:sp>
      <p:pic>
        <p:nvPicPr>
          <p:cNvPr id="4" name="Sisällön paikkamerkki 3" descr="Ryhmä hymyileviä lapsia koulussa">
            <a:extLst>
              <a:ext uri="{FF2B5EF4-FFF2-40B4-BE49-F238E27FC236}">
                <a16:creationId xmlns:a16="http://schemas.microsoft.com/office/drawing/2014/main" id="{983E61DD-B679-4C25-903E-ED8F57884DD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0418" r="9647" b="1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FC55639E-B41B-4B25-8477-FC59CC6FFB6C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400" b="1" dirty="0"/>
              <a:t>Kulttuurien välinen yhteys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400" dirty="0" err="1"/>
              <a:t>HappyNews.com</a:t>
            </a:r>
            <a:r>
              <a:rPr lang="fi-FI" sz="1400" dirty="0"/>
              <a:t> mahdollistaa lasten ja nuorten yhteydenpidon eri maiden ja kulttuurien välillä, edistäen kansainvälistä dialogia ja ymmärrystä.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400" b="1" dirty="0"/>
              <a:t>Maailmanlaajuinen ystävyys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400" dirty="0"/>
              <a:t>Kansainvälinen vuorovaikutus </a:t>
            </a:r>
            <a:r>
              <a:rPr lang="fi-FI" sz="1400" dirty="0" err="1"/>
              <a:t>HappyNews.comissa</a:t>
            </a:r>
            <a:r>
              <a:rPr lang="fi-FI" sz="1400" dirty="0"/>
              <a:t> tukee ystävyyttä ja yhteistyötä yli maiden rajojen.</a:t>
            </a:r>
          </a:p>
        </p:txBody>
      </p:sp>
    </p:spTree>
    <p:extLst>
      <p:ext uri="{BB962C8B-B14F-4D97-AF65-F5344CB8AC3E}">
        <p14:creationId xmlns:p14="http://schemas.microsoft.com/office/powerpoint/2010/main" val="8050846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9B1AD91-DD05-6C7A-1AF2-48C982627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0" kern="1200">
                <a:latin typeface="+mj-lt"/>
                <a:ea typeface="+mj-ea"/>
                <a:cs typeface="+mj-cs"/>
              </a:rPr>
              <a:t>Hyvä mieli ja tunteiden tarttuminen</a:t>
            </a:r>
          </a:p>
        </p:txBody>
      </p:sp>
      <p:pic>
        <p:nvPicPr>
          <p:cNvPr id="4" name="Sisällön paikkamerkki 3" descr="Nuoria monirotuisia ystäviä">
            <a:extLst>
              <a:ext uri="{FF2B5EF4-FFF2-40B4-BE49-F238E27FC236}">
                <a16:creationId xmlns:a16="http://schemas.microsoft.com/office/drawing/2014/main" id="{CF186797-541E-47A5-8808-7377B1D324B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8157" r="1908" b="1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037C1E81-40BF-409F-B01F-2B7573D06040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100" b="1" dirty="0"/>
              <a:t>Iloisten uutisten vaikutus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100" dirty="0"/>
              <a:t>Iloiset uutiset levittävät hyvää mieltä nopeasti ja vaikuttavat positiivisesti ympäristöön.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100" b="1" dirty="0"/>
              <a:t>Tunteiden tarttuminen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100" dirty="0"/>
              <a:t>Positiiviset tunteet tarttuvat ihmisiin ja vahvistavat heidän tunne-elämäänsä.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100" b="1" dirty="0"/>
              <a:t>Positiivinen ilmapiiri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100" dirty="0"/>
              <a:t>Hyvä mieli luo ystävällisen ja turvallisen ilmapiirin kotona ja koulussa.</a:t>
            </a:r>
          </a:p>
        </p:txBody>
      </p:sp>
    </p:spTree>
    <p:extLst>
      <p:ext uri="{BB962C8B-B14F-4D97-AF65-F5344CB8AC3E}">
        <p14:creationId xmlns:p14="http://schemas.microsoft.com/office/powerpoint/2010/main" val="18034408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F3168B4-2FD4-EA8A-7D91-DF4042865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0" kern="1200">
                <a:latin typeface="+mj-lt"/>
                <a:ea typeface="+mj-ea"/>
                <a:cs typeface="+mj-cs"/>
              </a:rPr>
              <a:t>Suojautuminen negatiivisen median vaikutuksilta</a:t>
            </a:r>
          </a:p>
        </p:txBody>
      </p:sp>
      <p:pic>
        <p:nvPicPr>
          <p:cNvPr id="4" name="Sisällön paikkamerkki 3" descr="kaksi hymyilevää aasialaista tyttöä lukemassa kirjaa ulkona.">
            <a:extLst>
              <a:ext uri="{FF2B5EF4-FFF2-40B4-BE49-F238E27FC236}">
                <a16:creationId xmlns:a16="http://schemas.microsoft.com/office/drawing/2014/main" id="{6C29A4C4-DCA5-4109-AA3F-CCF24356E8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7071" r="-1" b="-1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F360D6E9-BDDD-44B3-8C18-B5F87FED5F71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400" b="1" dirty="0"/>
              <a:t>Positiivisen uutisoinnin merkitys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400" dirty="0"/>
              <a:t>Positiivinen uutisointi auttaa ymmärtämään mediaa rakentavasti ja vähentää negatiivisen vaikutuksen riskiä.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400" b="1" dirty="0"/>
              <a:t>Psyykkisen hyvinvoinnin tuki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400" dirty="0"/>
              <a:t>Rakentava median kulutus suojaa negatiivisuudelta ja edistää henkistä hyvinvointia.</a:t>
            </a:r>
          </a:p>
        </p:txBody>
      </p:sp>
    </p:spTree>
    <p:extLst>
      <p:ext uri="{BB962C8B-B14F-4D97-AF65-F5344CB8AC3E}">
        <p14:creationId xmlns:p14="http://schemas.microsoft.com/office/powerpoint/2010/main" val="38284383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DA1BD26-C92C-1D99-4BE6-CD63033A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640080"/>
            <a:ext cx="11328845" cy="740664"/>
          </a:xfrm>
        </p:spPr>
        <p:txBody>
          <a:bodyPr anchor="t">
            <a:normAutofit/>
          </a:bodyPr>
          <a:lstStyle/>
          <a:p>
            <a:r>
              <a:rPr lang="fi-FI"/>
              <a:t>Kannustaminen positiiviseen ajatteluun ja empatiaan</a:t>
            </a:r>
          </a:p>
        </p:txBody>
      </p:sp>
      <p:graphicFrame>
        <p:nvGraphicFramePr>
          <p:cNvPr id="4" name="Sisällön paikkamerkki 4">
            <a:extLst>
              <a:ext uri="{FF2B5EF4-FFF2-40B4-BE49-F238E27FC236}">
                <a16:creationId xmlns:a16="http://schemas.microsoft.com/office/drawing/2014/main" id="{AD0BE02E-6609-45D0-AFEC-C8832F2F06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2203647"/>
              </p:ex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VisualTitledTextBox"/>
                  </p202:designTagLst>
                </p202:designPr>
              </p:ext>
            </p:extLst>
          </p:nvPr>
        </p:nvGraphicFramePr>
        <p:xfrm>
          <a:off x="429768" y="1380744"/>
          <a:ext cx="11328844" cy="4901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5209601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C98D79B-14BF-845F-15E2-B26D826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0" kern="1200">
                <a:latin typeface="+mj-lt"/>
                <a:ea typeface="+mj-ea"/>
                <a:cs typeface="+mj-cs"/>
              </a:rPr>
              <a:t>Videouutisen kuvaaminen ja jakaminen</a:t>
            </a:r>
          </a:p>
        </p:txBody>
      </p:sp>
      <p:pic>
        <p:nvPicPr>
          <p:cNvPr id="4" name="Sisällön paikkamerkki 3" descr="Söpö taaperotyttö kuvaamassa veljensä kanssa. Tyttövauva on 2-vuotias ja pieni poika 7-vuotias. Kuva otettu studiossa valkoisella taustalla. Kamera Nikon D800">
            <a:extLst>
              <a:ext uri="{FF2B5EF4-FFF2-40B4-BE49-F238E27FC236}">
                <a16:creationId xmlns:a16="http://schemas.microsoft.com/office/drawing/2014/main" id="{10FFA137-892C-488B-819C-8B543797D43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r="20065" b="1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5C6C53CE-E397-4089-B7FA-6863BEC5BE6A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Videouutisten tuotanto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Luodaan omia videouutisia, opitaan samalla kuvaamisen ja tarinankerronnan taitoja.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Sisällön jakaminen verkossa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Videouutiset jaetaan </a:t>
            </a:r>
            <a:r>
              <a:rPr lang="fi-FI" sz="1000" dirty="0" err="1"/>
              <a:t>HappyNews.comissa</a:t>
            </a:r>
            <a:r>
              <a:rPr lang="fi-FI" sz="1000" dirty="0"/>
              <a:t>, mikä mahdollistaa laajemman yleisön tavoittamisen.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Luova itseilmaisu ja oppiminen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Tämä toiminta rohkaisee ilmaisemaan itseään luovasti ja tutustumaan media-alan perusteisiin.</a:t>
            </a:r>
          </a:p>
        </p:txBody>
      </p:sp>
    </p:spTree>
    <p:extLst>
      <p:ext uri="{BB962C8B-B14F-4D97-AF65-F5344CB8AC3E}">
        <p14:creationId xmlns:p14="http://schemas.microsoft.com/office/powerpoint/2010/main" val="21224568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3D85BAD-0B4B-0C02-263C-E34934F87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0" kern="1200">
                <a:latin typeface="+mj-lt"/>
                <a:ea typeface="+mj-ea"/>
                <a:cs typeface="+mj-cs"/>
              </a:rPr>
              <a:t>Opettajan tukirooli ja yhteisöllinen osallistuminen</a:t>
            </a:r>
          </a:p>
        </p:txBody>
      </p:sp>
      <p:pic>
        <p:nvPicPr>
          <p:cNvPr id="4" name="Sisällön paikkamerkki 3" descr="Nuoremmat sisarukset oppivat käyttämään iPadia isosiskon kanssa kotona">
            <a:extLst>
              <a:ext uri="{FF2B5EF4-FFF2-40B4-BE49-F238E27FC236}">
                <a16:creationId xmlns:a16="http://schemas.microsoft.com/office/drawing/2014/main" id="{93CBA90C-3B59-495B-AAEC-B3AC134DA26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r="20065" b="1"/>
          <a:stretch>
            <a:fillRect/>
          </a:stretch>
        </p:blipFill>
        <p:spPr>
          <a:xfrm>
            <a:off x="342900" y="342901"/>
            <a:ext cx="7391400" cy="6172200"/>
          </a:xfrm>
          <a:prstGeom prst="rect">
            <a:avLst/>
          </a:prstGeom>
          <a:noFill/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70EC1A75-9231-47A0-983C-D2CA841BE379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11896" y="3099816"/>
            <a:ext cx="3273552" cy="2953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Tuki uutisten tekemisessä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Opettajat auttavat uutisten tekemisen prosessissa, edistäen taitojen kehittymistä.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Yhteisöllisen toiminnan rohkaisu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Opettajat kannustavat lapsia osallistumaan yhteisöllisiin aktiviteetteihin koulussa ja sen ulkopuolella.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fi-FI" sz="1000" b="1" dirty="0"/>
              <a:t>Oppimisen ja ryhmähengen vahvistaminen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fi-FI" sz="1000" dirty="0"/>
              <a:t>Yhteisöllinen osallistuminen tukee oppimista ja vahvistaa ryhmän yhteenkuuluvuutta.</a:t>
            </a:r>
          </a:p>
        </p:txBody>
      </p:sp>
    </p:spTree>
    <p:extLst>
      <p:ext uri="{BB962C8B-B14F-4D97-AF65-F5344CB8AC3E}">
        <p14:creationId xmlns:p14="http://schemas.microsoft.com/office/powerpoint/2010/main" val="7093316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DuneVTI">
  <a:themeElements>
    <a:clrScheme name="Dune Palette">
      <a:dk1>
        <a:srgbClr val="131313"/>
      </a:dk1>
      <a:lt1>
        <a:sysClr val="window" lastClr="FFFFFF"/>
      </a:lt1>
      <a:dk2>
        <a:srgbClr val="203430"/>
      </a:dk2>
      <a:lt2>
        <a:srgbClr val="F0EDE6"/>
      </a:lt2>
      <a:accent1>
        <a:srgbClr val="A57361"/>
      </a:accent1>
      <a:accent2>
        <a:srgbClr val="CD9979"/>
      </a:accent2>
      <a:accent3>
        <a:srgbClr val="4E6C67"/>
      </a:accent3>
      <a:accent4>
        <a:srgbClr val="BA958C"/>
      </a:accent4>
      <a:accent5>
        <a:srgbClr val="A08C60"/>
      </a:accent5>
      <a:accent6>
        <a:srgbClr val="956969"/>
      </a:accent6>
      <a:hlink>
        <a:srgbClr val="B0685E"/>
      </a:hlink>
      <a:folHlink>
        <a:srgbClr val="5E827E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une_win32_DN_v2" id="{97A7A9A4-5677-45E2-BAC9-3A76DA18A86D}" vid="{E1353FFA-7ECE-4894-957E-EAB589AB129E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1087</Words>
  <Application>Microsoft Office PowerPoint</Application>
  <PresentationFormat>Laajakuva</PresentationFormat>
  <Paragraphs>113</Paragraphs>
  <Slides>14</Slides>
  <Notes>14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14</vt:i4>
      </vt:variant>
    </vt:vector>
  </HeadingPairs>
  <TitlesOfParts>
    <vt:vector size="15" baseType="lpstr">
      <vt:lpstr>DuneVTI</vt:lpstr>
      <vt:lpstr>Hyvien uutisten maailma</vt:lpstr>
      <vt:lpstr>Lasten ja nuorten rooli toimittajina ja uutisten tekijöinä</vt:lpstr>
      <vt:lpstr>Iloisten tarinoiden monipuolisuus arjessa</vt:lpstr>
      <vt:lpstr>Kansainvälinen yhteisö ja globaalit kohtaamiset</vt:lpstr>
      <vt:lpstr>Hyvä mieli ja tunteiden tarttuminen</vt:lpstr>
      <vt:lpstr>Suojautuminen negatiivisen median vaikutuksilta</vt:lpstr>
      <vt:lpstr>Kannustaminen positiiviseen ajatteluun ja empatiaan</vt:lpstr>
      <vt:lpstr>Videouutisen kuvaaminen ja jakaminen</vt:lpstr>
      <vt:lpstr>Opettajan tukirooli ja yhteisöllinen osallistuminen</vt:lpstr>
      <vt:lpstr>Karttanäkymä ja automaattiset monikieliset tekstitykset</vt:lpstr>
      <vt:lpstr>Mediataitojen kehittäminen ilon kautta</vt:lpstr>
      <vt:lpstr>Eri maiden kulttuureihin ja kieliin tutustuminen</vt:lpstr>
      <vt:lpstr>Yhteisöllisyyden ja maailmankansalaisuuden tunne</vt:lpstr>
      <vt:lpstr>Yhteenveto ja lopetus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Hyvien uutisten maailma</dc:title>
  <dc:creator>Tommi Nurmi</dc:creator>
  <cp:lastModifiedBy>Tommi Nurmi</cp:lastModifiedBy>
  <cp:revision>2</cp:revision>
  <dcterms:created xsi:type="dcterms:W3CDTF">2025-09-03T09:09:22Z</dcterms:created>
  <dcterms:modified xsi:type="dcterms:W3CDTF">2025-10-06T18:26:32Z</dcterms:modified>
</cp:coreProperties>
</file>